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6"/>
  </p:notesMasterIdLst>
  <p:sldIdLst>
    <p:sldId id="257" r:id="rId2"/>
    <p:sldId id="269" r:id="rId3"/>
    <p:sldId id="272" r:id="rId4"/>
    <p:sldId id="271" r:id="rId5"/>
    <p:sldId id="274" r:id="rId6"/>
    <p:sldId id="292" r:id="rId7"/>
    <p:sldId id="275" r:id="rId8"/>
    <p:sldId id="276" r:id="rId9"/>
    <p:sldId id="293" r:id="rId10"/>
    <p:sldId id="278" r:id="rId11"/>
    <p:sldId id="285" r:id="rId12"/>
    <p:sldId id="290" r:id="rId13"/>
    <p:sldId id="262" r:id="rId14"/>
    <p:sldId id="291" r:id="rId15"/>
  </p:sldIdLst>
  <p:sldSz cx="9144000" cy="6858000" type="screen4x3"/>
  <p:notesSz cx="6858000" cy="9144000"/>
  <p:defaultTextStyle>
    <a:defPPr>
      <a:defRPr lang="en-GB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allowPng="1" imgSz="1024x768" encoding="windows-1252"/>
  <p:clrMru>
    <a:srgbClr val="CC0099"/>
    <a:srgbClr val="663300"/>
    <a:srgbClr val="990000"/>
    <a:srgbClr val="800080"/>
    <a:srgbClr val="6600FF"/>
    <a:srgbClr val="FF99CC"/>
    <a:srgbClr val="000000"/>
    <a:srgbClr val="0000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6105" autoAdjust="0"/>
    <p:restoredTop sz="94854" autoAdjust="0"/>
  </p:normalViewPr>
  <p:slideViewPr>
    <p:cSldViewPr snapToGrid="0">
      <p:cViewPr varScale="1">
        <p:scale>
          <a:sx n="41" d="100"/>
          <a:sy n="41" d="100"/>
        </p:scale>
        <p:origin x="-129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6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962B97-F06A-4755-AE75-9A3F307320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6B2422B-A869-4E9D-B746-57234E7793B2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827F4C-A822-4040-A984-385F5A4C2D46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5D30A7B-1F61-49D4-9D0C-347DEAD55160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876809-BA7F-4B22-BA1E-BBC36510DF59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77D0D07-69E1-48D1-B7C9-C2FC80E9BC5B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9E9617-E7E4-4BE2-9CC0-93770098FDE0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25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AC4ECE-20B5-4951-ACB0-4276041E02DC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Rot="1" noChangeArrowheads="1"/>
          </p:cNvSpPr>
          <p:nvPr>
            <p:ph type="ctrTitle"/>
          </p:nvPr>
        </p:nvSpPr>
        <p:spPr>
          <a:xfrm>
            <a:off x="685800" y="1981200"/>
            <a:ext cx="777240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7587" name="Rectangle 3"/>
          <p:cNvSpPr>
            <a:spLocks noGrp="1" noRot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9D484-E15F-4A3F-A897-65A65AE942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295D1F-896A-45CA-BF21-35F45F5FB1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0E45DB-525E-4027-93AE-B167A614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D416-61DF-4EB1-9F01-9B91B5E0C2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4D8EB-ACF6-4B16-A035-60BB716A77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6400"/>
            <a:ext cx="4194175" cy="44227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6AEFC-8411-410C-B24F-2FDCE967C4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F2F23-8FEF-4A2D-B3AA-0BD7E461D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BD422-5DAD-40C8-881F-48AC2BAF6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E9516-EE14-46AA-91FC-691176411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58FF4-F925-4B15-8973-113F3DE0CA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E9551B-EB0F-4F58-BECE-82666368B0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duotone>
              <a:schemeClr val="bg1"/>
              <a:srgbClr val="FFFFFF"/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66563" name="Rectangle 3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76400"/>
            <a:ext cx="8540750" cy="4422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48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6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9C246826-3A97-46AC-9C75-ED6FA2A52F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gi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3024188" y="692150"/>
            <a:ext cx="2700337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</a:rPr>
              <a:t>Tập </a:t>
            </a:r>
            <a:r>
              <a:rPr lang="vi-VN">
                <a:solidFill>
                  <a:srgbClr val="000000"/>
                </a:solidFill>
              </a:rPr>
              <a:t>đ</a:t>
            </a:r>
            <a:r>
              <a:rPr lang="en-GB">
                <a:solidFill>
                  <a:srgbClr val="000000"/>
                </a:solidFill>
              </a:rPr>
              <a:t>ọc</a:t>
            </a:r>
          </a:p>
        </p:txBody>
      </p:sp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758825" y="0"/>
            <a:ext cx="777716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b="1">
                <a:solidFill>
                  <a:srgbClr val="000000"/>
                </a:solidFill>
              </a:rPr>
              <a:t>Thứ   ngày   tháng    n</a:t>
            </a:r>
            <a:r>
              <a:rPr lang="vi-VN" b="1">
                <a:solidFill>
                  <a:srgbClr val="000000"/>
                </a:solidFill>
              </a:rPr>
              <a:t>ă</a:t>
            </a:r>
            <a:r>
              <a:rPr lang="en-GB" b="1">
                <a:solidFill>
                  <a:srgbClr val="000000"/>
                </a:solidFill>
              </a:rPr>
              <a:t>m  </a:t>
            </a:r>
          </a:p>
        </p:txBody>
      </p:sp>
      <p:sp>
        <p:nvSpPr>
          <p:cNvPr id="6152" name="WordArt 8"/>
          <p:cNvSpPr>
            <a:spLocks noChangeArrowheads="1" noChangeShapeType="1" noTextEdit="1"/>
          </p:cNvSpPr>
          <p:nvPr/>
        </p:nvSpPr>
        <p:spPr bwMode="auto">
          <a:xfrm>
            <a:off x="1290638" y="1549400"/>
            <a:ext cx="6832600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pic>
        <p:nvPicPr>
          <p:cNvPr id="6153" name="Picture 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3788" y="5091113"/>
            <a:ext cx="2287587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13"/>
          <p:cNvGrpSpPr>
            <a:grpSpLocks/>
          </p:cNvGrpSpPr>
          <p:nvPr/>
        </p:nvGrpSpPr>
        <p:grpSpPr bwMode="auto">
          <a:xfrm>
            <a:off x="303213" y="3848100"/>
            <a:ext cx="8840787" cy="1155700"/>
            <a:chOff x="420" y="2847"/>
            <a:chExt cx="4990" cy="635"/>
          </a:xfrm>
        </p:grpSpPr>
        <p:sp>
          <p:nvSpPr>
            <p:cNvPr id="2058" name="AutoShape 7"/>
            <p:cNvSpPr>
              <a:spLocks noChangeArrowheads="1"/>
            </p:cNvSpPr>
            <p:nvPr/>
          </p:nvSpPr>
          <p:spPr bwMode="auto">
            <a:xfrm>
              <a:off x="420" y="2847"/>
              <a:ext cx="4990" cy="63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GB" sz="3200" b="1"/>
                <a:t>   Nhận xét cách trò chuyện của hai mẹ con.</a:t>
              </a:r>
            </a:p>
          </p:txBody>
        </p:sp>
        <p:pic>
          <p:nvPicPr>
            <p:cNvPr id="2059" name="Picture 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" y="294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7"/>
          <p:cNvGrpSpPr>
            <a:grpSpLocks/>
          </p:cNvGrpSpPr>
          <p:nvPr/>
        </p:nvGrpSpPr>
        <p:grpSpPr bwMode="auto">
          <a:xfrm>
            <a:off x="303213" y="2463800"/>
            <a:ext cx="8840787" cy="1155700"/>
            <a:chOff x="420" y="2847"/>
            <a:chExt cx="4990" cy="635"/>
          </a:xfrm>
        </p:grpSpPr>
        <p:sp>
          <p:nvSpPr>
            <p:cNvPr id="2056" name="AutoShape 18"/>
            <p:cNvSpPr>
              <a:spLocks noChangeArrowheads="1"/>
            </p:cNvSpPr>
            <p:nvPr/>
          </p:nvSpPr>
          <p:spPr bwMode="auto">
            <a:xfrm>
              <a:off x="420" y="2847"/>
              <a:ext cx="4990" cy="63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GB" sz="3200" b="1"/>
                <a:t>   Đọc </a:t>
              </a:r>
              <a:r>
                <a:rPr lang="vi-VN" sz="3200" b="1"/>
                <a:t>đ</a:t>
              </a:r>
              <a:r>
                <a:rPr lang="en-GB" sz="3200" b="1"/>
                <a:t>oạn 1 bài “Th</a:t>
              </a:r>
              <a:r>
                <a:rPr lang="vi-VN" sz="3200" b="1"/>
                <a:t>ư</a:t>
              </a:r>
              <a:r>
                <a:rPr lang="en-GB" sz="3200" b="1"/>
                <a:t>a chuyện với mẹ”</a:t>
              </a:r>
            </a:p>
          </p:txBody>
        </p:sp>
        <p:pic>
          <p:nvPicPr>
            <p:cNvPr id="2057" name="Picture 19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" y="294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5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50" accel="5000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6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2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676400"/>
            <a:ext cx="9144000" cy="4422775"/>
          </a:xfrm>
        </p:spPr>
        <p:txBody>
          <a:bodyPr/>
          <a:lstStyle/>
          <a:p>
            <a:pPr eaLnBrk="1" hangingPunct="1">
              <a:defRPr/>
            </a:pPr>
            <a:endParaRPr lang="en-US" dirty="0" smtClean="0"/>
          </a:p>
          <a:p>
            <a:pPr eaLnBrk="1" hangingPunct="1">
              <a:defRPr/>
            </a:pPr>
            <a:endParaRPr lang="en-US" dirty="0" smtClean="0"/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en-US" dirty="0" smtClean="0"/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Vua</a:t>
            </a:r>
            <a:r>
              <a:rPr lang="en-US" sz="3400" b="1" dirty="0" smtClean="0">
                <a:solidFill>
                  <a:srgbClr val="660066"/>
                </a:solidFill>
              </a:rPr>
              <a:t> Mi - </a:t>
            </a:r>
            <a:r>
              <a:rPr lang="en-US" sz="3400" b="1" dirty="0" err="1" smtClean="0">
                <a:solidFill>
                  <a:srgbClr val="660066"/>
                </a:solidFill>
              </a:rPr>
              <a:t>dát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xin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thần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Đi</a:t>
            </a:r>
            <a:r>
              <a:rPr lang="en-US" sz="3400" b="1" dirty="0" smtClean="0">
                <a:solidFill>
                  <a:srgbClr val="660066"/>
                </a:solidFill>
              </a:rPr>
              <a:t> - ô - </a:t>
            </a:r>
            <a:r>
              <a:rPr lang="en-US" sz="3400" b="1" dirty="0" err="1" smtClean="0">
                <a:solidFill>
                  <a:srgbClr val="660066"/>
                </a:solidFill>
              </a:rPr>
              <a:t>ni</a:t>
            </a:r>
            <a:r>
              <a:rPr lang="en-US" sz="3400" b="1" dirty="0" smtClean="0">
                <a:solidFill>
                  <a:srgbClr val="660066"/>
                </a:solidFill>
              </a:rPr>
              <a:t> - </a:t>
            </a:r>
            <a:r>
              <a:rPr lang="en-US" sz="3400" b="1" dirty="0" err="1" smtClean="0">
                <a:solidFill>
                  <a:srgbClr val="660066"/>
                </a:solidFill>
              </a:rPr>
              <a:t>dốt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vi-VN" sz="3400" b="1" dirty="0" smtClean="0">
                <a:solidFill>
                  <a:srgbClr val="660066"/>
                </a:solidFill>
              </a:rPr>
              <a:t>đ</a:t>
            </a:r>
            <a:r>
              <a:rPr lang="en-US" sz="3400" b="1" dirty="0" err="1" smtClean="0">
                <a:solidFill>
                  <a:srgbClr val="660066"/>
                </a:solidFill>
              </a:rPr>
              <a:t>iều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gì</a:t>
            </a:r>
            <a:r>
              <a:rPr lang="en-US" sz="3400" b="1" dirty="0" smtClean="0">
                <a:solidFill>
                  <a:srgbClr val="660066"/>
                </a:solidFill>
              </a:rPr>
              <a:t>?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Tại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sao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vua</a:t>
            </a:r>
            <a:r>
              <a:rPr lang="en-US" sz="3400" b="1" dirty="0" smtClean="0">
                <a:solidFill>
                  <a:srgbClr val="660066"/>
                </a:solidFill>
              </a:rPr>
              <a:t> Mi - </a:t>
            </a:r>
            <a:r>
              <a:rPr lang="vi-VN" sz="3400" b="1" dirty="0" smtClean="0">
                <a:solidFill>
                  <a:srgbClr val="660066"/>
                </a:solidFill>
              </a:rPr>
              <a:t>đ</a:t>
            </a:r>
            <a:r>
              <a:rPr lang="en-US" sz="3400" b="1" dirty="0" err="1" smtClean="0">
                <a:solidFill>
                  <a:srgbClr val="660066"/>
                </a:solidFill>
              </a:rPr>
              <a:t>át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lại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vi-VN" sz="3400" b="1" dirty="0" smtClean="0">
                <a:solidFill>
                  <a:srgbClr val="660066"/>
                </a:solidFill>
              </a:rPr>
              <a:t>ư</a:t>
            </a:r>
            <a:r>
              <a:rPr lang="en-US" sz="3400" b="1" dirty="0" err="1" smtClean="0">
                <a:solidFill>
                  <a:srgbClr val="660066"/>
                </a:solidFill>
              </a:rPr>
              <a:t>ớc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nh</a:t>
            </a:r>
            <a:r>
              <a:rPr lang="vi-VN" sz="3400" b="1" dirty="0" smtClean="0">
                <a:solidFill>
                  <a:srgbClr val="660066"/>
                </a:solidFill>
              </a:rPr>
              <a:t>ư</a:t>
            </a:r>
            <a:r>
              <a:rPr lang="en-US" sz="3400" b="1" dirty="0" smtClean="0">
                <a:solidFill>
                  <a:srgbClr val="660066"/>
                </a:solidFill>
              </a:rPr>
              <a:t> </a:t>
            </a:r>
            <a:r>
              <a:rPr lang="en-US" sz="3400" b="1" dirty="0" err="1" smtClean="0">
                <a:solidFill>
                  <a:srgbClr val="660066"/>
                </a:solidFill>
              </a:rPr>
              <a:t>vậy</a:t>
            </a:r>
            <a:r>
              <a:rPr lang="en-US" sz="3400" b="1" dirty="0" smtClean="0">
                <a:solidFill>
                  <a:srgbClr val="660066"/>
                </a:solidFill>
              </a:rPr>
              <a:t> ?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en-US" sz="3400" dirty="0" smtClean="0">
              <a:solidFill>
                <a:srgbClr val="660066"/>
              </a:solidFill>
            </a:endParaRPr>
          </a:p>
        </p:txBody>
      </p:sp>
      <p:sp>
        <p:nvSpPr>
          <p:cNvPr id="11267" name="WordArt 3"/>
          <p:cNvSpPr>
            <a:spLocks noChangeArrowheads="1" noChangeShapeType="1" noTextEdit="1"/>
          </p:cNvSpPr>
          <p:nvPr/>
        </p:nvSpPr>
        <p:spPr bwMode="auto">
          <a:xfrm>
            <a:off x="1295400" y="228600"/>
            <a:ext cx="6629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2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TÌM HIỂU BÀI</a:t>
            </a:r>
          </a:p>
        </p:txBody>
      </p:sp>
      <p:sp>
        <p:nvSpPr>
          <p:cNvPr id="106500" name="Rectangle 4"/>
          <p:cNvSpPr>
            <a:spLocks noChangeArrowheads="1"/>
          </p:cNvSpPr>
          <p:nvPr/>
        </p:nvSpPr>
        <p:spPr bwMode="auto">
          <a:xfrm>
            <a:off x="381000" y="1760538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eaLnBrk="1" hangingPunct="1">
              <a:defRPr/>
            </a:pPr>
            <a:r>
              <a:rPr lang="en-US" sz="8800" b="1">
                <a:solidFill>
                  <a:srgbClr val="FF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</a:rPr>
              <a:t>?</a:t>
            </a:r>
          </a:p>
        </p:txBody>
      </p:sp>
      <p:grpSp>
        <p:nvGrpSpPr>
          <p:cNvPr id="11269" name="Group 5"/>
          <p:cNvGrpSpPr>
            <a:grpSpLocks/>
          </p:cNvGrpSpPr>
          <p:nvPr/>
        </p:nvGrpSpPr>
        <p:grpSpPr bwMode="auto">
          <a:xfrm>
            <a:off x="4605338" y="4800600"/>
            <a:ext cx="12573000" cy="2057400"/>
            <a:chOff x="0" y="2238"/>
            <a:chExt cx="5952" cy="978"/>
          </a:xfrm>
        </p:grpSpPr>
        <p:sp>
          <p:nvSpPr>
            <p:cNvPr id="11270" name="Text Box 6"/>
            <p:cNvSpPr txBox="1">
              <a:spLocks noChangeArrowheads="1"/>
            </p:cNvSpPr>
            <p:nvPr/>
          </p:nvSpPr>
          <p:spPr bwMode="auto">
            <a:xfrm>
              <a:off x="1248" y="2784"/>
              <a:ext cx="4704" cy="2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/>
              <a:endParaRPr lang="en-US" sz="3200"/>
            </a:p>
          </p:txBody>
        </p:sp>
        <p:pic>
          <p:nvPicPr>
            <p:cNvPr id="11271" name="Picture 7" descr="j0088954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2238"/>
              <a:ext cx="1183" cy="9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22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10650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1064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064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6498" grpId="0" build="p"/>
      <p:bldP spid="106500" grpId="0"/>
      <p:bldP spid="106500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11776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pic>
        <p:nvPicPr>
          <p:cNvPr id="117764" name="Picture 4" descr="1(1)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592138"/>
            <a:ext cx="9144000" cy="570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776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77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097213" y="0"/>
            <a:ext cx="2700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2"/>
                </a:solidFill>
              </a:rPr>
              <a:t>Tập </a:t>
            </a:r>
            <a:r>
              <a:rPr lang="vi-VN" sz="2800" b="1">
                <a:solidFill>
                  <a:schemeClr val="bg2"/>
                </a:solidFill>
              </a:rPr>
              <a:t>đ</a:t>
            </a:r>
            <a:r>
              <a:rPr lang="en-GB" sz="2800" b="1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111250" y="0"/>
            <a:ext cx="777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3600" b="1"/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933450" y="331788"/>
            <a:ext cx="675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4000" b="1"/>
              <a:t>   </a:t>
            </a:r>
            <a:r>
              <a:rPr lang="en-GB" sz="4000" b="1">
                <a:solidFill>
                  <a:srgbClr val="800080"/>
                </a:solidFill>
              </a:rPr>
              <a:t>Điều </a:t>
            </a:r>
            <a:r>
              <a:rPr lang="vi-VN" sz="4000" b="1">
                <a:solidFill>
                  <a:srgbClr val="800080"/>
                </a:solidFill>
              </a:rPr>
              <a:t>ư</a:t>
            </a:r>
            <a:r>
              <a:rPr lang="en-GB" sz="4000" b="1">
                <a:solidFill>
                  <a:srgbClr val="800080"/>
                </a:solidFill>
              </a:rPr>
              <a:t>ớc của vua Mi-</a:t>
            </a:r>
            <a:r>
              <a:rPr lang="vi-VN" sz="4000" b="1">
                <a:solidFill>
                  <a:srgbClr val="800080"/>
                </a:solidFill>
              </a:rPr>
              <a:t>đ</a:t>
            </a:r>
            <a:r>
              <a:rPr lang="en-GB" sz="4000" b="1">
                <a:solidFill>
                  <a:srgbClr val="800080"/>
                </a:solidFill>
              </a:rPr>
              <a:t>át.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727575" y="2717800"/>
            <a:ext cx="347503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u="sng">
                <a:solidFill>
                  <a:schemeClr val="bg2"/>
                </a:solidFill>
              </a:rPr>
              <a:t>Nội dung:</a:t>
            </a: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625475" y="1028700"/>
            <a:ext cx="2916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FF"/>
                </a:solidFill>
              </a:rPr>
              <a:t>Luyện </a:t>
            </a:r>
            <a:r>
              <a:rPr lang="vi-VN" sz="3600" b="1" u="sng">
                <a:solidFill>
                  <a:srgbClr val="6600FF"/>
                </a:solidFill>
              </a:rPr>
              <a:t>đ</a:t>
            </a:r>
            <a:r>
              <a:rPr lang="en-GB" sz="3600" b="1" u="sng">
                <a:solidFill>
                  <a:srgbClr val="6600FF"/>
                </a:solidFill>
              </a:rPr>
              <a:t>ọc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0" y="1598613"/>
            <a:ext cx="3659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1. Đọc </a:t>
            </a:r>
            <a:r>
              <a:rPr lang="vi-VN" sz="3200" b="1" i="1" u="sng">
                <a:solidFill>
                  <a:schemeClr val="bg2"/>
                </a:solidFill>
              </a:rPr>
              <a:t>đ</a:t>
            </a:r>
            <a:r>
              <a:rPr lang="en-GB" sz="3200" b="1" i="1" u="sng">
                <a:solidFill>
                  <a:schemeClr val="bg2"/>
                </a:solidFill>
              </a:rPr>
              <a:t>úng:</a:t>
            </a:r>
            <a:r>
              <a:rPr lang="en-GB" sz="3200" b="1" i="1" u="sng"/>
              <a:t> 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4541838" y="1674813"/>
            <a:ext cx="17462" cy="4514850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5299075" y="1012825"/>
            <a:ext cx="3617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FF"/>
                </a:solidFill>
              </a:rPr>
              <a:t>Tìm hiểu bài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0" y="2168525"/>
            <a:ext cx="4718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Đi-ô-ni-dốt, Mi-</a:t>
            </a:r>
            <a:r>
              <a:rPr lang="vi-VN" sz="2800">
                <a:solidFill>
                  <a:srgbClr val="FF6600"/>
                </a:solidFill>
              </a:rPr>
              <a:t>đ</a:t>
            </a:r>
            <a:r>
              <a:rPr lang="en-GB" sz="2800">
                <a:solidFill>
                  <a:srgbClr val="FF6600"/>
                </a:solidFill>
              </a:rPr>
              <a:t>át, Pác-tôn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0" y="2684463"/>
            <a:ext cx="388778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 b="1" i="1" u="sng">
                <a:solidFill>
                  <a:schemeClr val="bg2"/>
                </a:solidFill>
              </a:rPr>
              <a:t>2. Đọc diễn cảm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4559300" y="1571625"/>
            <a:ext cx="435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spcBef>
                <a:spcPct val="50000"/>
              </a:spcBef>
              <a:tabLst>
                <a:tab pos="53975" algn="l"/>
                <a:tab pos="174625" algn="l"/>
                <a:tab pos="228600" algn="l"/>
              </a:tabLst>
            </a:pPr>
            <a:r>
              <a:rPr lang="en-GB" sz="3200" b="1" i="1" u="sng">
                <a:solidFill>
                  <a:schemeClr val="bg2"/>
                </a:solidFill>
              </a:rPr>
              <a:t>Từ ngữ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4686300" y="2143125"/>
            <a:ext cx="183832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quả nhiên</a:t>
            </a:r>
          </a:p>
        </p:txBody>
      </p:sp>
      <p:sp>
        <p:nvSpPr>
          <p:cNvPr id="135182" name="Text Box 14"/>
          <p:cNvSpPr txBox="1">
            <a:spLocks noChangeArrowheads="1"/>
          </p:cNvSpPr>
          <p:nvPr/>
        </p:nvSpPr>
        <p:spPr bwMode="auto">
          <a:xfrm>
            <a:off x="4475163" y="3273425"/>
            <a:ext cx="4668837" cy="347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4400" b="1">
                <a:solidFill>
                  <a:srgbClr val="3366CC"/>
                </a:solidFill>
              </a:rPr>
              <a:t>Những </a:t>
            </a:r>
            <a:r>
              <a:rPr lang="vi-VN" sz="4400" b="1">
                <a:solidFill>
                  <a:srgbClr val="3366CC"/>
                </a:solidFill>
              </a:rPr>
              <a:t>đ</a:t>
            </a:r>
            <a:r>
              <a:rPr lang="en-US" sz="4400" b="1">
                <a:solidFill>
                  <a:srgbClr val="3366CC"/>
                </a:solidFill>
              </a:rPr>
              <a:t>iều </a:t>
            </a:r>
            <a:r>
              <a:rPr lang="vi-VN" sz="4400" b="1">
                <a:solidFill>
                  <a:srgbClr val="3366CC"/>
                </a:solidFill>
              </a:rPr>
              <a:t>ư</a:t>
            </a:r>
            <a:r>
              <a:rPr lang="en-US" sz="4400" b="1">
                <a:solidFill>
                  <a:srgbClr val="3366CC"/>
                </a:solidFill>
              </a:rPr>
              <a:t>ớc tham lam không bao giờ </a:t>
            </a:r>
            <a:r>
              <a:rPr lang="vi-VN" sz="4400" b="1">
                <a:solidFill>
                  <a:srgbClr val="3366CC"/>
                </a:solidFill>
              </a:rPr>
              <a:t>đ</a:t>
            </a:r>
            <a:r>
              <a:rPr lang="en-US" sz="4400" b="1">
                <a:solidFill>
                  <a:srgbClr val="3366CC"/>
                </a:solidFill>
              </a:rPr>
              <a:t>em lại hạnh phúc cho con ng</a:t>
            </a:r>
            <a:r>
              <a:rPr lang="vi-VN" sz="4400" b="1">
                <a:solidFill>
                  <a:srgbClr val="3366CC"/>
                </a:solidFill>
              </a:rPr>
              <a:t>ư</a:t>
            </a:r>
            <a:r>
              <a:rPr lang="en-US" sz="4400" b="1">
                <a:solidFill>
                  <a:srgbClr val="3366CC"/>
                </a:solidFill>
              </a:rPr>
              <a:t>ời.</a:t>
            </a:r>
            <a:endParaRPr lang="en-GB" sz="4400" b="1">
              <a:solidFill>
                <a:srgbClr val="3366CC"/>
              </a:solidFill>
            </a:endParaRPr>
          </a:p>
        </p:txBody>
      </p:sp>
      <p:sp>
        <p:nvSpPr>
          <p:cNvPr id="135183" name="Text Box 15"/>
          <p:cNvSpPr txBox="1">
            <a:spLocks noChangeArrowheads="1"/>
          </p:cNvSpPr>
          <p:nvPr/>
        </p:nvSpPr>
        <p:spPr bwMode="auto">
          <a:xfrm>
            <a:off x="6965950" y="2124075"/>
            <a:ext cx="1882775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phép màu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51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35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117850" y="0"/>
            <a:ext cx="27003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>
                <a:solidFill>
                  <a:schemeClr val="bg2"/>
                </a:solidFill>
              </a:rPr>
              <a:t>Tập </a:t>
            </a:r>
            <a:r>
              <a:rPr lang="vi-VN" sz="3600">
                <a:solidFill>
                  <a:schemeClr val="bg2"/>
                </a:solidFill>
              </a:rPr>
              <a:t>đ</a:t>
            </a:r>
            <a:r>
              <a:rPr lang="en-GB" sz="3600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042988" y="404813"/>
            <a:ext cx="7777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/>
              <a:t> </a:t>
            </a:r>
            <a:endParaRPr lang="en-GB" sz="3600" b="1"/>
          </a:p>
        </p:txBody>
      </p:sp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1538288" y="722313"/>
            <a:ext cx="62611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chemeClr val="bg1"/>
                </a:solidFill>
              </a:rPr>
              <a:t>Điều </a:t>
            </a:r>
            <a:r>
              <a:rPr lang="vi-VN" sz="4000" b="1">
                <a:solidFill>
                  <a:schemeClr val="bg1"/>
                </a:solidFill>
              </a:rPr>
              <a:t>ư</a:t>
            </a:r>
            <a:r>
              <a:rPr lang="en-GB" sz="4000" b="1">
                <a:solidFill>
                  <a:schemeClr val="bg1"/>
                </a:solidFill>
              </a:rPr>
              <a:t>ớc của vua Mi-</a:t>
            </a:r>
            <a:r>
              <a:rPr lang="vi-VN" sz="4000" b="1">
                <a:solidFill>
                  <a:schemeClr val="bg1"/>
                </a:solidFill>
              </a:rPr>
              <a:t>đ</a:t>
            </a:r>
            <a:r>
              <a:rPr lang="en-GB" sz="4000" b="1">
                <a:solidFill>
                  <a:schemeClr val="bg1"/>
                </a:solidFill>
              </a:rPr>
              <a:t>át</a:t>
            </a:r>
          </a:p>
        </p:txBody>
      </p:sp>
      <p:sp>
        <p:nvSpPr>
          <p:cNvPr id="14341" name="Text Box 6"/>
          <p:cNvSpPr txBox="1">
            <a:spLocks noChangeArrowheads="1"/>
          </p:cNvSpPr>
          <p:nvPr/>
        </p:nvSpPr>
        <p:spPr bwMode="auto">
          <a:xfrm>
            <a:off x="407988" y="1617663"/>
            <a:ext cx="2497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chemeClr val="bg2"/>
                </a:solidFill>
              </a:rPr>
              <a:t>Nội dung:</a:t>
            </a:r>
          </a:p>
        </p:txBody>
      </p:sp>
      <p:sp>
        <p:nvSpPr>
          <p:cNvPr id="14342" name="Text Box 7"/>
          <p:cNvSpPr txBox="1">
            <a:spLocks noChangeArrowheads="1"/>
          </p:cNvSpPr>
          <p:nvPr/>
        </p:nvSpPr>
        <p:spPr bwMode="auto">
          <a:xfrm>
            <a:off x="974725" y="2525713"/>
            <a:ext cx="8169275" cy="228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4800" b="1">
                <a:solidFill>
                  <a:schemeClr val="bg1"/>
                </a:solidFill>
              </a:rPr>
              <a:t>Những </a:t>
            </a:r>
            <a:r>
              <a:rPr lang="vi-VN" sz="4800" b="1">
                <a:solidFill>
                  <a:schemeClr val="bg1"/>
                </a:solidFill>
              </a:rPr>
              <a:t>đ</a:t>
            </a:r>
            <a:r>
              <a:rPr lang="en-US" sz="4800" b="1">
                <a:solidFill>
                  <a:schemeClr val="bg1"/>
                </a:solidFill>
              </a:rPr>
              <a:t>iều </a:t>
            </a:r>
            <a:r>
              <a:rPr lang="vi-VN" sz="4800" b="1">
                <a:solidFill>
                  <a:schemeClr val="bg1"/>
                </a:solidFill>
              </a:rPr>
              <a:t>ư</a:t>
            </a:r>
            <a:r>
              <a:rPr lang="en-US" sz="4800" b="1">
                <a:solidFill>
                  <a:schemeClr val="bg1"/>
                </a:solidFill>
              </a:rPr>
              <a:t>ớc tham lam không bao giờ </a:t>
            </a:r>
            <a:r>
              <a:rPr lang="vi-VN" sz="4800" b="1">
                <a:solidFill>
                  <a:schemeClr val="bg1"/>
                </a:solidFill>
              </a:rPr>
              <a:t>đ</a:t>
            </a:r>
            <a:r>
              <a:rPr lang="en-US" sz="4800" b="1">
                <a:solidFill>
                  <a:schemeClr val="bg1"/>
                </a:solidFill>
              </a:rPr>
              <a:t>em lại hạnh phúc cho con ng</a:t>
            </a:r>
            <a:r>
              <a:rPr lang="vi-VN" sz="4800" b="1">
                <a:solidFill>
                  <a:schemeClr val="bg1"/>
                </a:solidFill>
              </a:rPr>
              <a:t>ư</a:t>
            </a:r>
            <a:r>
              <a:rPr lang="en-US" sz="4800" b="1">
                <a:solidFill>
                  <a:schemeClr val="bg1"/>
                </a:solidFill>
              </a:rPr>
              <a:t>ời</a:t>
            </a:r>
            <a:endParaRPr lang="en-GB" sz="4800" b="1">
              <a:solidFill>
                <a:schemeClr val="bg1"/>
              </a:solidFill>
            </a:endParaRPr>
          </a:p>
        </p:txBody>
      </p:sp>
      <p:pic>
        <p:nvPicPr>
          <p:cNvPr id="14343" name="Picture 8" descr="j0303470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86213" y="4883150"/>
            <a:ext cx="2854325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circl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040063" y="0"/>
            <a:ext cx="2700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2"/>
                </a:solidFill>
              </a:rPr>
              <a:t>Tập </a:t>
            </a:r>
            <a:r>
              <a:rPr lang="vi-VN" sz="2800" b="1">
                <a:solidFill>
                  <a:schemeClr val="bg2"/>
                </a:solidFill>
              </a:rPr>
              <a:t>đ</a:t>
            </a:r>
            <a:r>
              <a:rPr lang="en-GB" sz="2800" b="1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15363" name="Text Box 4"/>
          <p:cNvSpPr txBox="1">
            <a:spLocks noChangeArrowheads="1"/>
          </p:cNvSpPr>
          <p:nvPr/>
        </p:nvSpPr>
        <p:spPr bwMode="auto">
          <a:xfrm>
            <a:off x="889000" y="303213"/>
            <a:ext cx="675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4000" b="1"/>
              <a:t>   </a:t>
            </a:r>
            <a:r>
              <a:rPr lang="en-GB" sz="4000" b="1">
                <a:solidFill>
                  <a:schemeClr val="bg1"/>
                </a:solidFill>
              </a:rPr>
              <a:t>Điều </a:t>
            </a:r>
            <a:r>
              <a:rPr lang="vi-VN" sz="4000" b="1">
                <a:solidFill>
                  <a:schemeClr val="bg1"/>
                </a:solidFill>
              </a:rPr>
              <a:t>ư</a:t>
            </a:r>
            <a:r>
              <a:rPr lang="en-GB" sz="4000" b="1">
                <a:solidFill>
                  <a:schemeClr val="bg1"/>
                </a:solidFill>
              </a:rPr>
              <a:t>ớc của vua Mi-</a:t>
            </a:r>
            <a:r>
              <a:rPr lang="vi-VN" sz="4000" b="1">
                <a:solidFill>
                  <a:schemeClr val="bg1"/>
                </a:solidFill>
              </a:rPr>
              <a:t>đ</a:t>
            </a:r>
            <a:r>
              <a:rPr lang="en-GB" sz="4000" b="1">
                <a:solidFill>
                  <a:schemeClr val="bg1"/>
                </a:solidFill>
              </a:rPr>
              <a:t>át.</a:t>
            </a:r>
          </a:p>
        </p:txBody>
      </p:sp>
      <p:sp>
        <p:nvSpPr>
          <p:cNvPr id="15364" name="Text Box 5"/>
          <p:cNvSpPr txBox="1">
            <a:spLocks noChangeArrowheads="1"/>
          </p:cNvSpPr>
          <p:nvPr/>
        </p:nvSpPr>
        <p:spPr bwMode="auto">
          <a:xfrm>
            <a:off x="4594225" y="2320925"/>
            <a:ext cx="310832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u="sng">
                <a:solidFill>
                  <a:schemeClr val="bg2"/>
                </a:solidFill>
              </a:rPr>
              <a:t>Nội dung:</a:t>
            </a:r>
          </a:p>
        </p:txBody>
      </p:sp>
      <p:sp>
        <p:nvSpPr>
          <p:cNvPr id="15365" name="Text Box 6"/>
          <p:cNvSpPr txBox="1">
            <a:spLocks noChangeArrowheads="1"/>
          </p:cNvSpPr>
          <p:nvPr/>
        </p:nvSpPr>
        <p:spPr bwMode="auto">
          <a:xfrm>
            <a:off x="566738" y="911225"/>
            <a:ext cx="29162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 u="sng">
                <a:solidFill>
                  <a:schemeClr val="bg2"/>
                </a:solidFill>
              </a:rPr>
              <a:t>Luyện </a:t>
            </a:r>
            <a:r>
              <a:rPr lang="vi-VN" sz="2800" b="1" u="sng">
                <a:solidFill>
                  <a:schemeClr val="bg2"/>
                </a:solidFill>
              </a:rPr>
              <a:t>đ</a:t>
            </a:r>
            <a:r>
              <a:rPr lang="en-GB" sz="2800" b="1" u="sng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15366" name="Text Box 7"/>
          <p:cNvSpPr txBox="1">
            <a:spLocks noChangeArrowheads="1"/>
          </p:cNvSpPr>
          <p:nvPr/>
        </p:nvSpPr>
        <p:spPr bwMode="auto">
          <a:xfrm>
            <a:off x="0" y="1377950"/>
            <a:ext cx="3659188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 b="1" i="1" u="sng">
                <a:solidFill>
                  <a:schemeClr val="bg2"/>
                </a:solidFill>
              </a:rPr>
              <a:t>1. Đọc </a:t>
            </a:r>
            <a:r>
              <a:rPr lang="vi-VN" sz="2800" b="1" i="1" u="sng">
                <a:solidFill>
                  <a:schemeClr val="bg2"/>
                </a:solidFill>
              </a:rPr>
              <a:t>đ</a:t>
            </a:r>
            <a:r>
              <a:rPr lang="en-GB" sz="2800" b="1" i="1" u="sng">
                <a:solidFill>
                  <a:schemeClr val="bg2"/>
                </a:solidFill>
              </a:rPr>
              <a:t>úng: </a:t>
            </a:r>
          </a:p>
        </p:txBody>
      </p:sp>
      <p:sp>
        <p:nvSpPr>
          <p:cNvPr id="15367" name="Line 8"/>
          <p:cNvSpPr>
            <a:spLocks noChangeShapeType="1"/>
          </p:cNvSpPr>
          <p:nvPr/>
        </p:nvSpPr>
        <p:spPr bwMode="auto">
          <a:xfrm flipH="1">
            <a:off x="4559300" y="1741488"/>
            <a:ext cx="11113" cy="4830762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5368" name="Text Box 9"/>
          <p:cNvSpPr txBox="1">
            <a:spLocks noChangeArrowheads="1"/>
          </p:cNvSpPr>
          <p:nvPr/>
        </p:nvSpPr>
        <p:spPr bwMode="auto">
          <a:xfrm>
            <a:off x="5313363" y="865188"/>
            <a:ext cx="28067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 u="sng">
                <a:solidFill>
                  <a:schemeClr val="bg2"/>
                </a:solidFill>
              </a:rPr>
              <a:t>Tìm hiểu bài</a:t>
            </a:r>
          </a:p>
        </p:txBody>
      </p:sp>
      <p:sp>
        <p:nvSpPr>
          <p:cNvPr id="15369" name="Text Box 10"/>
          <p:cNvSpPr txBox="1">
            <a:spLocks noChangeArrowheads="1"/>
          </p:cNvSpPr>
          <p:nvPr/>
        </p:nvSpPr>
        <p:spPr bwMode="auto">
          <a:xfrm>
            <a:off x="0" y="1828800"/>
            <a:ext cx="471805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Đi-ô-ni-dốt, Mi-</a:t>
            </a:r>
            <a:r>
              <a:rPr lang="vi-VN" sz="2800">
                <a:solidFill>
                  <a:srgbClr val="FF6600"/>
                </a:solidFill>
              </a:rPr>
              <a:t>đ</a:t>
            </a:r>
            <a:r>
              <a:rPr lang="en-GB" sz="2800">
                <a:solidFill>
                  <a:srgbClr val="FF6600"/>
                </a:solidFill>
              </a:rPr>
              <a:t>át, Pác-tôn</a:t>
            </a:r>
          </a:p>
        </p:txBody>
      </p:sp>
      <p:sp>
        <p:nvSpPr>
          <p:cNvPr id="15370" name="Text Box 11"/>
          <p:cNvSpPr txBox="1">
            <a:spLocks noChangeArrowheads="1"/>
          </p:cNvSpPr>
          <p:nvPr/>
        </p:nvSpPr>
        <p:spPr bwMode="auto">
          <a:xfrm>
            <a:off x="0" y="2346325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2. Đọc diễn cảm</a:t>
            </a:r>
          </a:p>
        </p:txBody>
      </p:sp>
      <p:sp>
        <p:nvSpPr>
          <p:cNvPr id="15371" name="Text Box 12"/>
          <p:cNvSpPr txBox="1">
            <a:spLocks noChangeArrowheads="1"/>
          </p:cNvSpPr>
          <p:nvPr/>
        </p:nvSpPr>
        <p:spPr bwMode="auto">
          <a:xfrm>
            <a:off x="4581525" y="1365250"/>
            <a:ext cx="43561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spcBef>
                <a:spcPct val="50000"/>
              </a:spcBef>
              <a:tabLst>
                <a:tab pos="53975" algn="l"/>
                <a:tab pos="174625" algn="l"/>
                <a:tab pos="228600" algn="l"/>
              </a:tabLst>
            </a:pPr>
            <a:r>
              <a:rPr lang="en-GB" sz="2800" b="1" i="1" u="sng">
                <a:solidFill>
                  <a:schemeClr val="bg2"/>
                </a:solidFill>
              </a:rPr>
              <a:t>Từ ngữ</a:t>
            </a:r>
          </a:p>
        </p:txBody>
      </p:sp>
      <p:sp>
        <p:nvSpPr>
          <p:cNvPr id="15372" name="Text Box 13"/>
          <p:cNvSpPr txBox="1">
            <a:spLocks noChangeArrowheads="1"/>
          </p:cNvSpPr>
          <p:nvPr/>
        </p:nvSpPr>
        <p:spPr bwMode="auto">
          <a:xfrm>
            <a:off x="4627563" y="1849438"/>
            <a:ext cx="18383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quả nhiên</a:t>
            </a:r>
          </a:p>
        </p:txBody>
      </p:sp>
      <p:sp>
        <p:nvSpPr>
          <p:cNvPr id="15373" name="Text Box 14"/>
          <p:cNvSpPr txBox="1">
            <a:spLocks noChangeArrowheads="1"/>
          </p:cNvSpPr>
          <p:nvPr/>
        </p:nvSpPr>
        <p:spPr bwMode="auto">
          <a:xfrm>
            <a:off x="4618038" y="2859088"/>
            <a:ext cx="4768850" cy="3478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4400" b="1">
                <a:solidFill>
                  <a:srgbClr val="3366CC"/>
                </a:solidFill>
              </a:rPr>
              <a:t>Những </a:t>
            </a:r>
            <a:r>
              <a:rPr lang="vi-VN" sz="4400" b="1">
                <a:solidFill>
                  <a:srgbClr val="3366CC"/>
                </a:solidFill>
              </a:rPr>
              <a:t>đ</a:t>
            </a:r>
            <a:r>
              <a:rPr lang="en-US" sz="4400" b="1">
                <a:solidFill>
                  <a:srgbClr val="3366CC"/>
                </a:solidFill>
              </a:rPr>
              <a:t>iều </a:t>
            </a:r>
            <a:r>
              <a:rPr lang="vi-VN" sz="4400" b="1">
                <a:solidFill>
                  <a:srgbClr val="3366CC"/>
                </a:solidFill>
              </a:rPr>
              <a:t>ư</a:t>
            </a:r>
            <a:r>
              <a:rPr lang="en-US" sz="4400" b="1">
                <a:solidFill>
                  <a:srgbClr val="3366CC"/>
                </a:solidFill>
              </a:rPr>
              <a:t>ớc tham lam không bao giờ </a:t>
            </a:r>
            <a:r>
              <a:rPr lang="vi-VN" sz="4400" b="1">
                <a:solidFill>
                  <a:srgbClr val="3366CC"/>
                </a:solidFill>
              </a:rPr>
              <a:t>đ</a:t>
            </a:r>
            <a:r>
              <a:rPr lang="en-US" sz="4400" b="1">
                <a:solidFill>
                  <a:srgbClr val="3366CC"/>
                </a:solidFill>
              </a:rPr>
              <a:t>em lại hạnh phúc cho con ng</a:t>
            </a:r>
            <a:r>
              <a:rPr lang="vi-VN" sz="4400" b="1">
                <a:solidFill>
                  <a:srgbClr val="3366CC"/>
                </a:solidFill>
              </a:rPr>
              <a:t>ư</a:t>
            </a:r>
            <a:r>
              <a:rPr lang="en-US" sz="4400" b="1">
                <a:solidFill>
                  <a:srgbClr val="3366CC"/>
                </a:solidFill>
              </a:rPr>
              <a:t>ời.</a:t>
            </a:r>
            <a:endParaRPr lang="en-GB" sz="4400" b="1">
              <a:solidFill>
                <a:srgbClr val="3366CC"/>
              </a:solidFill>
            </a:endParaRPr>
          </a:p>
        </p:txBody>
      </p:sp>
      <p:sp>
        <p:nvSpPr>
          <p:cNvPr id="15374" name="Text Box 15"/>
          <p:cNvSpPr txBox="1">
            <a:spLocks noChangeArrowheads="1"/>
          </p:cNvSpPr>
          <p:nvPr/>
        </p:nvSpPr>
        <p:spPr bwMode="auto">
          <a:xfrm>
            <a:off x="6686550" y="1855788"/>
            <a:ext cx="188277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2800">
                <a:solidFill>
                  <a:srgbClr val="FF6600"/>
                </a:solidFill>
              </a:rPr>
              <a:t>phép màu</a:t>
            </a:r>
          </a:p>
        </p:txBody>
      </p:sp>
      <p:sp>
        <p:nvSpPr>
          <p:cNvPr id="137232" name="Rectangle 16"/>
          <p:cNvSpPr>
            <a:spLocks noChangeArrowheads="1"/>
          </p:cNvSpPr>
          <p:nvPr/>
        </p:nvSpPr>
        <p:spPr bwMode="auto">
          <a:xfrm>
            <a:off x="0" y="3046413"/>
            <a:ext cx="4362450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F"/>
            </a:pPr>
            <a:r>
              <a:rPr lang="en-US" sz="3600" b="1">
                <a:solidFill>
                  <a:srgbClr val="3366CC"/>
                </a:solidFill>
              </a:rPr>
              <a:t>Toàn bài </a:t>
            </a:r>
            <a:r>
              <a:rPr lang="vi-VN" sz="3600" b="1">
                <a:solidFill>
                  <a:srgbClr val="3366CC"/>
                </a:solidFill>
              </a:rPr>
              <a:t>đ</a:t>
            </a:r>
            <a:r>
              <a:rPr lang="en-US" sz="3600" b="1">
                <a:solidFill>
                  <a:srgbClr val="3366CC"/>
                </a:solidFill>
              </a:rPr>
              <a:t>ọc với giọng khoan thai</a:t>
            </a:r>
          </a:p>
          <a:p>
            <a:pPr algn="l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F"/>
            </a:pPr>
            <a:r>
              <a:rPr lang="en-US" sz="3600" b="1">
                <a:solidFill>
                  <a:srgbClr val="3366CC"/>
                </a:solidFill>
              </a:rPr>
              <a:t>Phân biệt giọng của nhân vật</a:t>
            </a:r>
          </a:p>
        </p:txBody>
      </p:sp>
      <p:sp>
        <p:nvSpPr>
          <p:cNvPr id="137233" name="Rectangle 17"/>
          <p:cNvSpPr>
            <a:spLocks noChangeArrowheads="1"/>
          </p:cNvSpPr>
          <p:nvPr/>
        </p:nvSpPr>
        <p:spPr bwMode="auto">
          <a:xfrm>
            <a:off x="0" y="5427663"/>
            <a:ext cx="4640263" cy="184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Char char="F"/>
            </a:pPr>
            <a:r>
              <a:rPr lang="en-US" sz="3600" b="1">
                <a:solidFill>
                  <a:srgbClr val="3366CC"/>
                </a:solidFill>
              </a:rPr>
              <a:t>Nhấn giọng ở từ ngữ gợi tả, gợi cảm.</a:t>
            </a:r>
          </a:p>
          <a:p>
            <a:pPr algn="l" eaLnBrk="1" hangingPunct="1">
              <a:spcBef>
                <a:spcPct val="20000"/>
              </a:spcBef>
              <a:buClr>
                <a:schemeClr val="hlink"/>
              </a:buClr>
              <a:buFont typeface="Wingdings" pitchFamily="2" charset="2"/>
              <a:buNone/>
            </a:pPr>
            <a:endParaRPr lang="en-US" sz="3600">
              <a:solidFill>
                <a:srgbClr val="CCECFF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372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14" dur="500"/>
                                        <p:tgtEl>
                                          <p:spTgt spid="1372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7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72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3024188" y="692150"/>
            <a:ext cx="2700337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>
                <a:solidFill>
                  <a:srgbClr val="000000"/>
                </a:solidFill>
              </a:rPr>
              <a:t>Tập </a:t>
            </a:r>
            <a:r>
              <a:rPr lang="vi-VN" sz="2000">
                <a:solidFill>
                  <a:srgbClr val="000000"/>
                </a:solidFill>
              </a:rPr>
              <a:t>đ</a:t>
            </a:r>
            <a:r>
              <a:rPr lang="en-GB" sz="2000">
                <a:solidFill>
                  <a:srgbClr val="000000"/>
                </a:solidFill>
              </a:rPr>
              <a:t>ọc</a:t>
            </a:r>
          </a:p>
        </p:txBody>
      </p:sp>
      <p:sp>
        <p:nvSpPr>
          <p:cNvPr id="90116" name="WordArt 4"/>
          <p:cNvSpPr>
            <a:spLocks noChangeArrowheads="1" noChangeShapeType="1" noTextEdit="1"/>
          </p:cNvSpPr>
          <p:nvPr/>
        </p:nvSpPr>
        <p:spPr bwMode="auto">
          <a:xfrm>
            <a:off x="1290638" y="1549400"/>
            <a:ext cx="6832600" cy="6826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2000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Arial"/>
                <a:cs typeface="Arial"/>
              </a:rPr>
              <a:t>KIỂM TRA BÀI CŨ</a:t>
            </a:r>
          </a:p>
        </p:txBody>
      </p:sp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33788" y="5192713"/>
            <a:ext cx="2287587" cy="145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303213" y="3848100"/>
            <a:ext cx="8840787" cy="1155700"/>
            <a:chOff x="420" y="2847"/>
            <a:chExt cx="4990" cy="635"/>
          </a:xfrm>
        </p:grpSpPr>
        <p:sp>
          <p:nvSpPr>
            <p:cNvPr id="3082" name="AutoShape 7"/>
            <p:cNvSpPr>
              <a:spLocks noChangeArrowheads="1"/>
            </p:cNvSpPr>
            <p:nvPr/>
          </p:nvSpPr>
          <p:spPr bwMode="auto">
            <a:xfrm>
              <a:off x="420" y="2847"/>
              <a:ext cx="4990" cy="63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GB" sz="3600" b="1"/>
                <a:t>   Nêu nội dung chính của bài.</a:t>
              </a:r>
            </a:p>
          </p:txBody>
        </p:sp>
        <p:pic>
          <p:nvPicPr>
            <p:cNvPr id="3083" name="Picture 8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" y="294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303213" y="2463800"/>
            <a:ext cx="8840787" cy="1155700"/>
            <a:chOff x="420" y="2847"/>
            <a:chExt cx="4990" cy="635"/>
          </a:xfrm>
        </p:grpSpPr>
        <p:sp>
          <p:nvSpPr>
            <p:cNvPr id="3080" name="AutoShape 10"/>
            <p:cNvSpPr>
              <a:spLocks noChangeArrowheads="1"/>
            </p:cNvSpPr>
            <p:nvPr/>
          </p:nvSpPr>
          <p:spPr bwMode="auto">
            <a:xfrm>
              <a:off x="420" y="2847"/>
              <a:ext cx="4990" cy="635"/>
            </a:xfrm>
            <a:prstGeom prst="flowChartAlternateProcess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eaLnBrk="1" hangingPunct="1"/>
              <a:r>
                <a:rPr lang="en-GB" sz="3600" b="1"/>
                <a:t>   Đọc </a:t>
              </a:r>
              <a:r>
                <a:rPr lang="vi-VN" sz="3600" b="1"/>
                <a:t>đ</a:t>
              </a:r>
              <a:r>
                <a:rPr lang="en-GB" sz="3600" b="1"/>
                <a:t>oạn 2 bài “Th</a:t>
              </a:r>
              <a:r>
                <a:rPr lang="vi-VN" sz="3600" b="1"/>
                <a:t>ư</a:t>
              </a:r>
              <a:r>
                <a:rPr lang="en-GB" sz="3600" b="1"/>
                <a:t>a chuyện với mẹ”</a:t>
              </a:r>
            </a:p>
          </p:txBody>
        </p:sp>
        <p:pic>
          <p:nvPicPr>
            <p:cNvPr id="3081" name="Picture 11"/>
            <p:cNvPicPr>
              <a:picLocks noChangeAspect="1"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432" y="2944"/>
              <a:ext cx="384" cy="38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3079" name="Text Box 3"/>
          <p:cNvSpPr txBox="1">
            <a:spLocks noChangeArrowheads="1"/>
          </p:cNvSpPr>
          <p:nvPr/>
        </p:nvSpPr>
        <p:spPr bwMode="auto">
          <a:xfrm>
            <a:off x="758825" y="0"/>
            <a:ext cx="777716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000" b="1">
                <a:solidFill>
                  <a:srgbClr val="000000"/>
                </a:solidFill>
              </a:rPr>
              <a:t>Thứ   ngày   tháng    n</a:t>
            </a:r>
            <a:r>
              <a:rPr lang="vi-VN" sz="2000" b="1">
                <a:solidFill>
                  <a:srgbClr val="000000"/>
                </a:solidFill>
              </a:rPr>
              <a:t>ă</a:t>
            </a:r>
            <a:r>
              <a:rPr lang="en-GB" sz="2000" b="1">
                <a:solidFill>
                  <a:srgbClr val="000000"/>
                </a:solidFill>
              </a:rPr>
              <a:t>m  </a:t>
            </a:r>
          </a:p>
        </p:txBody>
      </p:sp>
    </p:spTree>
  </p:cSld>
  <p:clrMapOvr>
    <a:masterClrMapping/>
  </p:clrMapOvr>
  <p:transition spd="med"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0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236" name="Picture 4" descr="vuamidat"/>
          <p:cNvPicPr>
            <a:picLocks noChangeAspect="1" noChangeArrowheads="1"/>
          </p:cNvPicPr>
          <p:nvPr>
            <p:ph type="title"/>
          </p:nvPr>
        </p:nvPicPr>
        <p:blipFill>
          <a:blip r:embed="rId2"/>
          <a:srcRect/>
          <a:stretch>
            <a:fillRect/>
          </a:stretch>
        </p:blipFill>
        <p:spPr>
          <a:xfrm>
            <a:off x="1076325" y="0"/>
            <a:ext cx="6600825" cy="6858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95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WordArt 4"/>
          <p:cNvSpPr>
            <a:spLocks noChangeArrowheads="1" noChangeShapeType="1" noTextEdit="1"/>
          </p:cNvSpPr>
          <p:nvPr/>
        </p:nvSpPr>
        <p:spPr bwMode="auto">
          <a:xfrm>
            <a:off x="2573338" y="1914525"/>
            <a:ext cx="3581400" cy="1447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4000" kern="10">
                <a:ln w="12700">
                  <a:solidFill>
                    <a:srgbClr val="800000"/>
                  </a:solidFill>
                  <a:round/>
                  <a:headEnd/>
                  <a:tailEnd/>
                </a:ln>
                <a:solidFill>
                  <a:srgbClr val="8000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TẬP ĐỌC</a:t>
            </a:r>
          </a:p>
        </p:txBody>
      </p:sp>
      <p:sp>
        <p:nvSpPr>
          <p:cNvPr id="5123" name="WordArt 5"/>
          <p:cNvSpPr>
            <a:spLocks noChangeArrowheads="1" noChangeShapeType="1" noTextEdit="1"/>
          </p:cNvSpPr>
          <p:nvPr/>
        </p:nvSpPr>
        <p:spPr bwMode="auto">
          <a:xfrm>
            <a:off x="1287463" y="3976688"/>
            <a:ext cx="6858000" cy="1066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4000" b="1" kern="10">
                <a:ln w="12700" cap="rnd">
                  <a:solidFill>
                    <a:srgbClr val="FFFF00"/>
                  </a:solidFill>
                  <a:prstDash val="sysDot"/>
                  <a:round/>
                  <a:headEnd/>
                  <a:tailEnd/>
                </a:ln>
                <a:solidFill>
                  <a:srgbClr val="33330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Điều ước của vua Mi - Đát</a:t>
            </a:r>
            <a:endParaRPr lang="en-US" sz="4000" b="1" kern="10">
              <a:ln w="12700" cap="rnd">
                <a:solidFill>
                  <a:srgbClr val="FFFF00"/>
                </a:solidFill>
                <a:prstDash val="sysDot"/>
                <a:round/>
                <a:headEnd/>
                <a:tailEnd/>
              </a:ln>
              <a:solidFill>
                <a:srgbClr val="333300">
                  <a:alpha val="50195"/>
                </a:srgbClr>
              </a:solidFill>
              <a:effectLst>
                <a:outerShdw dist="45791" dir="2021404" algn="ctr" rotWithShape="0">
                  <a:srgbClr val="9999FF"/>
                </a:outerShdw>
              </a:effectLst>
              <a:latin typeface="Arial"/>
              <a:cs typeface="Arial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  <p:sp>
        <p:nvSpPr>
          <p:cNvPr id="5125" name="Text Box 3"/>
          <p:cNvSpPr txBox="1">
            <a:spLocks noChangeArrowheads="1"/>
          </p:cNvSpPr>
          <p:nvPr/>
        </p:nvSpPr>
        <p:spPr bwMode="auto">
          <a:xfrm>
            <a:off x="804863" y="427038"/>
            <a:ext cx="77771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>
                <a:solidFill>
                  <a:srgbClr val="000000"/>
                </a:solidFill>
              </a:rPr>
              <a:t>Thứ   ngày   tháng    n</a:t>
            </a:r>
            <a:r>
              <a:rPr lang="vi-VN" sz="3600" b="1">
                <a:solidFill>
                  <a:srgbClr val="000000"/>
                </a:solidFill>
              </a:rPr>
              <a:t>ă</a:t>
            </a:r>
            <a:r>
              <a:rPr lang="en-GB" sz="3600" b="1">
                <a:solidFill>
                  <a:srgbClr val="000000"/>
                </a:solidFill>
              </a:rPr>
              <a:t>m  </a:t>
            </a: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5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F"/>
              <a:defRPr/>
            </a:pPr>
            <a:r>
              <a:rPr lang="en-US" smtClean="0"/>
              <a:t> </a:t>
            </a:r>
            <a:r>
              <a:rPr lang="en-US" sz="3300" b="1" i="1" u="sng" smtClean="0"/>
              <a:t>Đoạn 1</a:t>
            </a:r>
            <a:r>
              <a:rPr lang="en-US" sz="3300" b="1" smtClean="0"/>
              <a:t> : Có lần . . . . . .  h</a:t>
            </a:r>
            <a:r>
              <a:rPr lang="vi-VN" sz="3300" b="1" smtClean="0"/>
              <a:t>ơ</a:t>
            </a:r>
            <a:r>
              <a:rPr lang="en-US" sz="3300" b="1" smtClean="0"/>
              <a:t>n thế nữa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endParaRPr lang="en-US" sz="3300" b="1" smtClean="0"/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F"/>
              <a:defRPr/>
            </a:pPr>
            <a:r>
              <a:rPr lang="en-US" sz="3300" b="1" smtClean="0"/>
              <a:t> </a:t>
            </a:r>
            <a:r>
              <a:rPr lang="en-US" sz="3300" b="1" i="1" u="sng" smtClean="0"/>
              <a:t>Đoạn 2</a:t>
            </a:r>
            <a:r>
              <a:rPr lang="en-US" sz="3300" b="1" smtClean="0"/>
              <a:t> : Bọn </a:t>
            </a:r>
            <a:r>
              <a:rPr lang="vi-VN" sz="3300" b="1" smtClean="0"/>
              <a:t>đ</a:t>
            </a:r>
            <a:r>
              <a:rPr lang="en-US" sz="3300" b="1" smtClean="0"/>
              <a:t>ầy tớ . . . . . </a:t>
            </a:r>
            <a:r>
              <a:rPr lang="vi-VN" sz="3300" b="1" smtClean="0"/>
              <a:t>đư</a:t>
            </a:r>
            <a:r>
              <a:rPr lang="en-US" sz="3300" b="1" smtClean="0"/>
              <a:t>ợc sống</a:t>
            </a:r>
          </a:p>
          <a:p>
            <a:pPr eaLnBrk="1" hangingPunct="1">
              <a:buFont typeface="Wingdings" pitchFamily="2" charset="2"/>
              <a:buChar char="F"/>
              <a:defRPr/>
            </a:pPr>
            <a:endParaRPr lang="en-US" sz="3300" b="1" smtClean="0"/>
          </a:p>
          <a:p>
            <a:pPr eaLnBrk="1" hangingPunct="1">
              <a:buClr>
                <a:srgbClr val="FF3300"/>
              </a:buClr>
              <a:buFont typeface="Wingdings" pitchFamily="2" charset="2"/>
              <a:buChar char="F"/>
              <a:defRPr/>
            </a:pPr>
            <a:r>
              <a:rPr lang="en-US" sz="3300" b="1" smtClean="0"/>
              <a:t> </a:t>
            </a:r>
            <a:r>
              <a:rPr lang="en-US" sz="3300" b="1" i="1" u="sng" smtClean="0"/>
              <a:t>Đoạn 3</a:t>
            </a:r>
            <a:r>
              <a:rPr lang="en-US" sz="3300" b="1" smtClean="0"/>
              <a:t> : Thần Đi-ô-ni-dốt …. tham lam</a:t>
            </a:r>
          </a:p>
        </p:txBody>
      </p:sp>
      <p:sp>
        <p:nvSpPr>
          <p:cNvPr id="6147" name="WordArt 4"/>
          <p:cNvSpPr>
            <a:spLocks noChangeArrowheads="1" noChangeShapeType="1" noTextEdit="1"/>
          </p:cNvSpPr>
          <p:nvPr/>
        </p:nvSpPr>
        <p:spPr bwMode="auto">
          <a:xfrm>
            <a:off x="1371600" y="381000"/>
            <a:ext cx="6705600" cy="990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chemeClr val="bg1"/>
                  </a:solidFill>
                  <a:round/>
                  <a:headEnd/>
                  <a:tailEnd/>
                </a:ln>
                <a:solidFill>
                  <a:srgbClr val="C0C0C0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LUYỆN ĐỌC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003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03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1003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097213" y="0"/>
            <a:ext cx="2700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2"/>
                </a:solidFill>
              </a:rPr>
              <a:t>Tập </a:t>
            </a:r>
            <a:r>
              <a:rPr lang="vi-VN" sz="2800" b="1">
                <a:solidFill>
                  <a:schemeClr val="bg2"/>
                </a:solidFill>
              </a:rPr>
              <a:t>đ</a:t>
            </a:r>
            <a:r>
              <a:rPr lang="en-GB" sz="2800" b="1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1111250" y="0"/>
            <a:ext cx="777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3600" b="1"/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933450" y="331788"/>
            <a:ext cx="675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rgbClr val="333399"/>
                </a:solidFill>
              </a:rPr>
              <a:t>   </a:t>
            </a:r>
            <a:r>
              <a:rPr lang="en-GB" sz="4000" b="1">
                <a:solidFill>
                  <a:srgbClr val="800080"/>
                </a:solidFill>
              </a:rPr>
              <a:t>Điều </a:t>
            </a:r>
            <a:r>
              <a:rPr lang="vi-VN" sz="4000" b="1">
                <a:solidFill>
                  <a:srgbClr val="800080"/>
                </a:solidFill>
              </a:rPr>
              <a:t>ư</a:t>
            </a:r>
            <a:r>
              <a:rPr lang="en-GB" sz="4000" b="1">
                <a:solidFill>
                  <a:srgbClr val="800080"/>
                </a:solidFill>
              </a:rPr>
              <a:t>ớc của vua Mi-</a:t>
            </a:r>
            <a:r>
              <a:rPr lang="vi-VN" sz="4000" b="1">
                <a:solidFill>
                  <a:srgbClr val="800080"/>
                </a:solidFill>
              </a:rPr>
              <a:t>đ</a:t>
            </a:r>
            <a:r>
              <a:rPr lang="en-GB" sz="4000" b="1">
                <a:solidFill>
                  <a:srgbClr val="800080"/>
                </a:solidFill>
              </a:rPr>
              <a:t>át.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4711700" y="3263900"/>
            <a:ext cx="340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u="sng">
                <a:solidFill>
                  <a:srgbClr val="333399"/>
                </a:solidFill>
              </a:rPr>
              <a:t>Nội dung: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625475" y="1028700"/>
            <a:ext cx="2916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CC"/>
                </a:solidFill>
              </a:rPr>
              <a:t>Luyện </a:t>
            </a:r>
            <a:r>
              <a:rPr lang="vi-VN" sz="3600" b="1" u="sng">
                <a:solidFill>
                  <a:srgbClr val="6600CC"/>
                </a:solidFill>
              </a:rPr>
              <a:t>đ</a:t>
            </a:r>
            <a:r>
              <a:rPr lang="en-GB" sz="3600" b="1" u="sng">
                <a:solidFill>
                  <a:srgbClr val="6600CC"/>
                </a:solidFill>
              </a:rPr>
              <a:t>ọc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0" y="1598613"/>
            <a:ext cx="3659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1. Đọc </a:t>
            </a:r>
            <a:r>
              <a:rPr lang="vi-VN" sz="3200" b="1" i="1" u="sng">
                <a:solidFill>
                  <a:schemeClr val="bg2"/>
                </a:solidFill>
              </a:rPr>
              <a:t>đ</a:t>
            </a:r>
            <a:r>
              <a:rPr lang="en-GB" sz="3200" b="1" i="1" u="sng">
                <a:solidFill>
                  <a:schemeClr val="bg2"/>
                </a:solidFill>
              </a:rPr>
              <a:t>úng:</a:t>
            </a:r>
            <a:r>
              <a:rPr lang="en-GB" sz="3200" b="1" i="1" u="sng"/>
              <a:t> 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4556125" y="1889125"/>
            <a:ext cx="3175" cy="4770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299075" y="1012825"/>
            <a:ext cx="3617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CC"/>
                </a:solidFill>
              </a:rPr>
              <a:t>Tìm hiểu bài</a:t>
            </a:r>
          </a:p>
        </p:txBody>
      </p:sp>
      <p:sp>
        <p:nvSpPr>
          <p:cNvPr id="139274" name="Text Box 10"/>
          <p:cNvSpPr txBox="1">
            <a:spLocks noChangeArrowheads="1"/>
          </p:cNvSpPr>
          <p:nvPr/>
        </p:nvSpPr>
        <p:spPr bwMode="auto">
          <a:xfrm>
            <a:off x="0" y="2168525"/>
            <a:ext cx="4718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>
                <a:solidFill>
                  <a:srgbClr val="FF6600"/>
                </a:solidFill>
              </a:rPr>
              <a:t>Đi-ô-ni-dốt, Mi-</a:t>
            </a:r>
            <a:r>
              <a:rPr lang="vi-VN" sz="3200" b="1">
                <a:solidFill>
                  <a:srgbClr val="FF6600"/>
                </a:solidFill>
              </a:rPr>
              <a:t>đ</a:t>
            </a:r>
            <a:r>
              <a:rPr lang="en-GB" sz="3200" b="1">
                <a:solidFill>
                  <a:srgbClr val="FF6600"/>
                </a:solidFill>
              </a:rPr>
              <a:t>át, Pác-tôn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0" y="3333750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2. Đọc diễn cảm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4559300" y="1571625"/>
            <a:ext cx="435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spcBef>
                <a:spcPct val="50000"/>
              </a:spcBef>
              <a:tabLst>
                <a:tab pos="53975" algn="l"/>
                <a:tab pos="174625" algn="l"/>
                <a:tab pos="228600" algn="l"/>
              </a:tabLst>
            </a:pPr>
            <a:r>
              <a:rPr lang="en-GB" sz="3200" b="1" i="1" u="sng">
                <a:solidFill>
                  <a:schemeClr val="bg2"/>
                </a:solidFill>
              </a:rPr>
              <a:t>Từ</a:t>
            </a:r>
            <a:r>
              <a:rPr lang="en-GB" sz="3200" b="1" i="1" u="sng"/>
              <a:t> </a:t>
            </a:r>
            <a:r>
              <a:rPr lang="en-GB" sz="3200" b="1" i="1" u="sng">
                <a:solidFill>
                  <a:schemeClr val="bg2"/>
                </a:solidFill>
              </a:rPr>
              <a:t>ngữ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9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7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Rot="1" noChangeArrowheads="1"/>
          </p:cNvSpPr>
          <p:nvPr>
            <p:ph type="body" idx="1"/>
          </p:nvPr>
        </p:nvSpPr>
        <p:spPr>
          <a:xfrm>
            <a:off x="301625" y="1676400"/>
            <a:ext cx="8540750" cy="49022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defRPr/>
            </a:pPr>
            <a:endParaRPr lang="en-US" sz="2000" smtClean="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smtClean="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defRPr/>
            </a:pPr>
            <a:endParaRPr lang="en-US" sz="2000" smtClean="0">
              <a:solidFill>
                <a:schemeClr val="hlink"/>
              </a:solidFill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smtClean="0"/>
              <a:t>    Có lần thần Đi - ô - ni - dốt hiện ra, cho vua Mi - </a:t>
            </a:r>
            <a:r>
              <a:rPr lang="vi-VN" sz="2600" b="1" smtClean="0"/>
              <a:t>đ</a:t>
            </a:r>
            <a:r>
              <a:rPr lang="en-US" sz="2600" b="1" smtClean="0"/>
              <a:t>át </a:t>
            </a:r>
            <a:r>
              <a:rPr lang="vi-VN" sz="2600" b="1" smtClean="0"/>
              <a:t>đư</a:t>
            </a:r>
            <a:r>
              <a:rPr lang="en-US" sz="2600" b="1" smtClean="0"/>
              <a:t>ợc </a:t>
            </a:r>
            <a:r>
              <a:rPr lang="vi-VN" sz="2600" b="1" smtClean="0"/>
              <a:t>ư</a:t>
            </a:r>
            <a:r>
              <a:rPr lang="en-US" sz="2600" b="1" smtClean="0"/>
              <a:t>ớc một </a:t>
            </a:r>
            <a:r>
              <a:rPr lang="vi-VN" sz="2600" b="1" smtClean="0"/>
              <a:t>đ</a:t>
            </a:r>
            <a:r>
              <a:rPr lang="en-US" sz="2600" b="1" smtClean="0"/>
              <a:t>iều. Mi - </a:t>
            </a:r>
            <a:r>
              <a:rPr lang="vi-VN" sz="2600" b="1" smtClean="0"/>
              <a:t>đ</a:t>
            </a:r>
            <a:r>
              <a:rPr lang="en-US" sz="2600" b="1" smtClean="0"/>
              <a:t>át vốn tham lam  nên nói ngay: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smtClean="0"/>
              <a:t>   - Xin Thần cho mọi vật tôi chạm </a:t>
            </a:r>
            <a:r>
              <a:rPr lang="vi-VN" sz="2600" b="1" smtClean="0"/>
              <a:t>đ</a:t>
            </a:r>
            <a:r>
              <a:rPr lang="en-US" sz="2600" b="1" smtClean="0"/>
              <a:t>ến </a:t>
            </a:r>
            <a:r>
              <a:rPr lang="vi-VN" sz="2600" b="1" smtClean="0"/>
              <a:t>đ</a:t>
            </a:r>
            <a:r>
              <a:rPr lang="en-US" sz="2600" b="1" smtClean="0"/>
              <a:t>ều hóa</a:t>
            </a:r>
            <a:r>
              <a:rPr lang="en-US" sz="2600" b="1" smtClean="0">
                <a:solidFill>
                  <a:srgbClr val="FF3300"/>
                </a:solidFill>
              </a:rPr>
              <a:t> </a:t>
            </a:r>
            <a:r>
              <a:rPr lang="en-US" sz="2600" b="1" smtClean="0"/>
              <a:t> thành vàng !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smtClean="0"/>
              <a:t>     Thần Đi- ô - ni - dốt mỉm c</a:t>
            </a:r>
            <a:r>
              <a:rPr lang="vi-VN" sz="2600" b="1" smtClean="0"/>
              <a:t>ư</a:t>
            </a:r>
            <a:r>
              <a:rPr lang="en-US" sz="2600" b="1" smtClean="0"/>
              <a:t>ời </a:t>
            </a:r>
            <a:r>
              <a:rPr lang="vi-VN" sz="2600" b="1" smtClean="0"/>
              <a:t>ư</a:t>
            </a:r>
            <a:r>
              <a:rPr lang="en-US" sz="2600" b="1" smtClean="0"/>
              <a:t>ng thuận.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600" b="1" smtClean="0"/>
              <a:t>     Vua Mi - </a:t>
            </a:r>
            <a:r>
              <a:rPr lang="vi-VN" sz="2600" b="1" smtClean="0"/>
              <a:t>đ</a:t>
            </a:r>
            <a:r>
              <a:rPr lang="en-US" sz="2600" b="1" smtClean="0"/>
              <a:t>át thử bẻ một cành sồi, cành </a:t>
            </a:r>
            <a:r>
              <a:rPr lang="vi-VN" sz="2600" b="1" smtClean="0"/>
              <a:t>đ</a:t>
            </a:r>
            <a:r>
              <a:rPr lang="en-US" sz="2600" b="1" smtClean="0"/>
              <a:t>ó liền biến thành vàng. Vua ngắt một quả táo, quả táo cũng thành vàng nốt. T</a:t>
            </a:r>
            <a:r>
              <a:rPr lang="vi-VN" sz="2600" b="1" smtClean="0"/>
              <a:t>ư</a:t>
            </a:r>
            <a:r>
              <a:rPr lang="en-US" sz="2600" b="1" smtClean="0"/>
              <a:t>ởng không có ai trên </a:t>
            </a:r>
            <a:r>
              <a:rPr lang="vi-VN" sz="2600" b="1" smtClean="0"/>
              <a:t>đ</a:t>
            </a:r>
            <a:r>
              <a:rPr lang="en-US" sz="2600" b="1" smtClean="0"/>
              <a:t>ời  sung s</a:t>
            </a:r>
            <a:r>
              <a:rPr lang="vi-VN" sz="2600" b="1" smtClean="0"/>
              <a:t>ư</a:t>
            </a:r>
            <a:r>
              <a:rPr lang="en-US" sz="2600" b="1" smtClean="0"/>
              <a:t>ớng  h</a:t>
            </a:r>
            <a:r>
              <a:rPr lang="vi-VN" sz="2600" b="1" smtClean="0"/>
              <a:t>ơ</a:t>
            </a:r>
            <a:r>
              <a:rPr lang="en-US" sz="2600" b="1" smtClean="0"/>
              <a:t>n thế nữa !</a:t>
            </a:r>
          </a:p>
        </p:txBody>
      </p:sp>
      <p:sp>
        <p:nvSpPr>
          <p:cNvPr id="8195" name="WordArt 3"/>
          <p:cNvSpPr>
            <a:spLocks noChangeArrowheads="1" noChangeShapeType="1" noTextEdit="1"/>
          </p:cNvSpPr>
          <p:nvPr/>
        </p:nvSpPr>
        <p:spPr bwMode="auto">
          <a:xfrm>
            <a:off x="457200" y="609600"/>
            <a:ext cx="8229600" cy="1143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LUYỆN ĐỌC</a:t>
            </a:r>
          </a:p>
        </p:txBody>
      </p:sp>
      <p:sp>
        <p:nvSpPr>
          <p:cNvPr id="101380" name="Line 4"/>
          <p:cNvSpPr>
            <a:spLocks noChangeShapeType="1"/>
          </p:cNvSpPr>
          <p:nvPr/>
        </p:nvSpPr>
        <p:spPr bwMode="auto">
          <a:xfrm>
            <a:off x="7216775" y="3284538"/>
            <a:ext cx="1524000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1" name="Line 5"/>
          <p:cNvSpPr>
            <a:spLocks noChangeShapeType="1"/>
          </p:cNvSpPr>
          <p:nvPr/>
        </p:nvSpPr>
        <p:spPr bwMode="auto">
          <a:xfrm>
            <a:off x="8153400" y="4021138"/>
            <a:ext cx="595313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3" name="Line 7"/>
          <p:cNvSpPr>
            <a:spLocks noChangeShapeType="1"/>
          </p:cNvSpPr>
          <p:nvPr/>
        </p:nvSpPr>
        <p:spPr bwMode="auto">
          <a:xfrm>
            <a:off x="711200" y="6030913"/>
            <a:ext cx="1873250" cy="30162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1385" name="Line 9"/>
          <p:cNvSpPr>
            <a:spLocks noChangeShapeType="1"/>
          </p:cNvSpPr>
          <p:nvPr/>
        </p:nvSpPr>
        <p:spPr bwMode="auto">
          <a:xfrm>
            <a:off x="5602288" y="4703763"/>
            <a:ext cx="1625600" cy="142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13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13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13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0137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13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13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0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13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0" grpId="0" animBg="1"/>
      <p:bldP spid="101381" grpId="0" animBg="1"/>
      <p:bldP spid="101383" grpId="0" animBg="1"/>
      <p:bldP spid="10138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buFont typeface="Wingdings" pitchFamily="2" charset="2"/>
              <a:buNone/>
              <a:defRPr/>
            </a:pPr>
            <a:endParaRPr lang="en-US" sz="2400" smtClean="0">
              <a:solidFill>
                <a:schemeClr val="hlink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endParaRPr lang="en-US" sz="2400" smtClean="0">
              <a:solidFill>
                <a:schemeClr val="hlink"/>
              </a:solidFill>
            </a:endParaRP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600" b="1" smtClean="0"/>
              <a:t>    Bọn </a:t>
            </a:r>
            <a:r>
              <a:rPr lang="vi-VN" sz="2600" b="1" smtClean="0"/>
              <a:t>đ</a:t>
            </a:r>
            <a:r>
              <a:rPr lang="en-US" sz="2600" b="1" smtClean="0"/>
              <a:t>ầy tớ dọn thức </a:t>
            </a:r>
            <a:r>
              <a:rPr lang="vi-VN" sz="2600" b="1" smtClean="0"/>
              <a:t>ă</a:t>
            </a:r>
            <a:r>
              <a:rPr lang="en-US" sz="2600" b="1" smtClean="0"/>
              <a:t>n cho Mi - </a:t>
            </a:r>
            <a:r>
              <a:rPr lang="vi-VN" sz="2600" b="1" smtClean="0"/>
              <a:t>đ</a:t>
            </a:r>
            <a:r>
              <a:rPr lang="en-US" sz="2600" b="1" smtClean="0"/>
              <a:t>át. Nhà vua  sung s</a:t>
            </a:r>
            <a:r>
              <a:rPr lang="vi-VN" sz="2600" b="1" smtClean="0"/>
              <a:t>ư</a:t>
            </a:r>
            <a:r>
              <a:rPr lang="en-US" sz="2600" b="1" smtClean="0"/>
              <a:t>ớng ngồi vào bàn. Lúc </a:t>
            </a:r>
            <a:r>
              <a:rPr lang="vi-VN" sz="2600" b="1" smtClean="0"/>
              <a:t>đ</a:t>
            </a:r>
            <a:r>
              <a:rPr lang="en-US" sz="2600" b="1" smtClean="0"/>
              <a:t>ó ông mới biết mình </a:t>
            </a:r>
            <a:r>
              <a:rPr lang="vi-VN" sz="2600" b="1" smtClean="0"/>
              <a:t>đ</a:t>
            </a:r>
            <a:r>
              <a:rPr lang="en-US" sz="2600" b="1" smtClean="0"/>
              <a:t>ã xin một </a:t>
            </a:r>
            <a:r>
              <a:rPr lang="vi-VN" sz="2600" b="1" smtClean="0"/>
              <a:t>đ</a:t>
            </a:r>
            <a:r>
              <a:rPr lang="en-US" sz="2600" b="1" smtClean="0"/>
              <a:t>iều </a:t>
            </a:r>
            <a:r>
              <a:rPr lang="vi-VN" sz="2600" b="1" smtClean="0"/>
              <a:t>ư</a:t>
            </a:r>
            <a:r>
              <a:rPr lang="en-US" sz="2600" b="1" smtClean="0"/>
              <a:t>ớc khủng khiếp. Các thức </a:t>
            </a:r>
            <a:r>
              <a:rPr lang="vi-VN" sz="2600" b="1" smtClean="0"/>
              <a:t>ă</a:t>
            </a:r>
            <a:r>
              <a:rPr lang="en-US" sz="2600" b="1" smtClean="0"/>
              <a:t>n, thức uống khi nhà vua chạm tay vào </a:t>
            </a:r>
            <a:r>
              <a:rPr lang="vi-VN" sz="2600" b="1" smtClean="0"/>
              <a:t>đ</a:t>
            </a:r>
            <a:r>
              <a:rPr lang="en-US" sz="2600" b="1" smtClean="0"/>
              <a:t>ều biến thành vàng. Mi - </a:t>
            </a:r>
            <a:r>
              <a:rPr lang="vi-VN" sz="2600" b="1" smtClean="0"/>
              <a:t>đ</a:t>
            </a:r>
            <a:r>
              <a:rPr lang="en-US" sz="2600" b="1" smtClean="0"/>
              <a:t>át bụng </a:t>
            </a:r>
            <a:r>
              <a:rPr lang="vi-VN" sz="2600" b="1" smtClean="0"/>
              <a:t>đ</a:t>
            </a:r>
            <a:r>
              <a:rPr lang="en-US" sz="2600" b="1" smtClean="0"/>
              <a:t>ói  cồn cào, chịu không nổi, liền chắp tay cầu khẩn :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en-US" sz="2600" b="1" smtClean="0"/>
              <a:t> - Xin Thần tha tội cho tôi ! Xin Ng</a:t>
            </a:r>
            <a:r>
              <a:rPr lang="vi-VN" sz="2600" b="1" smtClean="0"/>
              <a:t>ư</a:t>
            </a:r>
            <a:r>
              <a:rPr lang="en-US" sz="2600" b="1" smtClean="0"/>
              <a:t>ời lấy lại </a:t>
            </a:r>
            <a:r>
              <a:rPr lang="vi-VN" sz="2600" b="1" smtClean="0"/>
              <a:t>đ</a:t>
            </a:r>
            <a:r>
              <a:rPr lang="en-US" sz="2600" b="1" smtClean="0"/>
              <a:t>iều </a:t>
            </a:r>
            <a:r>
              <a:rPr lang="vi-VN" sz="2600" b="1" smtClean="0"/>
              <a:t>ư</a:t>
            </a:r>
            <a:r>
              <a:rPr lang="en-US" sz="2600" b="1" smtClean="0"/>
              <a:t>ớc </a:t>
            </a:r>
            <a:r>
              <a:rPr lang="vi-VN" sz="2600" b="1" smtClean="0"/>
              <a:t>đ</a:t>
            </a:r>
            <a:r>
              <a:rPr lang="en-US" sz="2600" b="1" smtClean="0"/>
              <a:t>ể cho tôi  </a:t>
            </a:r>
            <a:r>
              <a:rPr lang="vi-VN" sz="2600" b="1" smtClean="0"/>
              <a:t>đư</a:t>
            </a:r>
            <a:r>
              <a:rPr lang="en-US" sz="2600" b="1" smtClean="0"/>
              <a:t>ợc sống !   </a:t>
            </a:r>
            <a:endParaRPr lang="en-US" sz="2600" b="1" u="sng" smtClean="0"/>
          </a:p>
        </p:txBody>
      </p:sp>
      <p:sp>
        <p:nvSpPr>
          <p:cNvPr id="9219" name="WordArt 3"/>
          <p:cNvSpPr>
            <a:spLocks noChangeArrowheads="1" noChangeShapeType="1" noTextEdit="1"/>
          </p:cNvSpPr>
          <p:nvPr/>
        </p:nvSpPr>
        <p:spPr bwMode="auto">
          <a:xfrm>
            <a:off x="301625" y="228600"/>
            <a:ext cx="8510588" cy="1325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12700">
                  <a:solidFill>
                    <a:srgbClr val="3333CC"/>
                  </a:solidFill>
                  <a:round/>
                  <a:headEnd/>
                  <a:tailEnd/>
                </a:ln>
                <a:solidFill>
                  <a:srgbClr val="B2B2B2">
                    <a:alpha val="50195"/>
                  </a:srgbClr>
                </a:solidFill>
                <a:effectLst>
                  <a:outerShdw dist="45791" dir="2021404" algn="ctr" rotWithShape="0">
                    <a:srgbClr val="9999FF"/>
                  </a:outerShdw>
                </a:effectLst>
                <a:latin typeface="Arial"/>
                <a:cs typeface="Arial"/>
              </a:rPr>
              <a:t>LUYỆN ĐỌC</a:t>
            </a:r>
          </a:p>
        </p:txBody>
      </p:sp>
      <p:sp>
        <p:nvSpPr>
          <p:cNvPr id="102404" name="Line 4"/>
          <p:cNvSpPr>
            <a:spLocks noChangeShapeType="1"/>
          </p:cNvSpPr>
          <p:nvPr/>
        </p:nvSpPr>
        <p:spPr bwMode="auto">
          <a:xfrm>
            <a:off x="749300" y="3381375"/>
            <a:ext cx="1828800" cy="30163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5" name="Line 5"/>
          <p:cNvSpPr>
            <a:spLocks noChangeShapeType="1"/>
          </p:cNvSpPr>
          <p:nvPr/>
        </p:nvSpPr>
        <p:spPr bwMode="auto">
          <a:xfrm>
            <a:off x="5051425" y="3789363"/>
            <a:ext cx="20034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6" name="Line 6"/>
          <p:cNvSpPr>
            <a:spLocks noChangeShapeType="1"/>
          </p:cNvSpPr>
          <p:nvPr/>
        </p:nvSpPr>
        <p:spPr bwMode="auto">
          <a:xfrm>
            <a:off x="6488113" y="4557713"/>
            <a:ext cx="1408112" cy="14287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7" name="Line 7"/>
          <p:cNvSpPr>
            <a:spLocks noChangeShapeType="1"/>
          </p:cNvSpPr>
          <p:nvPr/>
        </p:nvSpPr>
        <p:spPr bwMode="auto">
          <a:xfrm>
            <a:off x="4757738" y="4994275"/>
            <a:ext cx="1465262" cy="14288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08" name="Line 8"/>
          <p:cNvSpPr>
            <a:spLocks noChangeShapeType="1"/>
          </p:cNvSpPr>
          <p:nvPr/>
        </p:nvSpPr>
        <p:spPr bwMode="auto">
          <a:xfrm>
            <a:off x="2178050" y="5457825"/>
            <a:ext cx="1000125" cy="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04" grpId="0" animBg="1"/>
      <p:bldP spid="102405" grpId="0" animBg="1"/>
      <p:bldP spid="102406" grpId="0" animBg="1"/>
      <p:bldP spid="102407" grpId="0" animBg="1"/>
      <p:bldP spid="10240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3097213" y="0"/>
            <a:ext cx="2700337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2800" b="1">
                <a:solidFill>
                  <a:schemeClr val="bg2"/>
                </a:solidFill>
              </a:rPr>
              <a:t>Tập </a:t>
            </a:r>
            <a:r>
              <a:rPr lang="vi-VN" sz="2800" b="1">
                <a:solidFill>
                  <a:schemeClr val="bg2"/>
                </a:solidFill>
              </a:rPr>
              <a:t>đ</a:t>
            </a:r>
            <a:r>
              <a:rPr lang="en-GB" sz="2800" b="1">
                <a:solidFill>
                  <a:schemeClr val="bg2"/>
                </a:solidFill>
              </a:rPr>
              <a:t>ọc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1111250" y="0"/>
            <a:ext cx="777716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en-US" sz="3600" b="1"/>
          </a:p>
        </p:txBody>
      </p:sp>
      <p:sp>
        <p:nvSpPr>
          <p:cNvPr id="10244" name="Text Box 4"/>
          <p:cNvSpPr txBox="1">
            <a:spLocks noChangeArrowheads="1"/>
          </p:cNvSpPr>
          <p:nvPr/>
        </p:nvSpPr>
        <p:spPr bwMode="auto">
          <a:xfrm>
            <a:off x="933450" y="331788"/>
            <a:ext cx="6756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4000" b="1">
                <a:solidFill>
                  <a:srgbClr val="333399"/>
                </a:solidFill>
              </a:rPr>
              <a:t>   </a:t>
            </a:r>
            <a:r>
              <a:rPr lang="en-GB" sz="4000" b="1">
                <a:solidFill>
                  <a:srgbClr val="800080"/>
                </a:solidFill>
              </a:rPr>
              <a:t>Điều </a:t>
            </a:r>
            <a:r>
              <a:rPr lang="vi-VN" sz="4000" b="1">
                <a:solidFill>
                  <a:srgbClr val="800080"/>
                </a:solidFill>
              </a:rPr>
              <a:t>ư</a:t>
            </a:r>
            <a:r>
              <a:rPr lang="en-GB" sz="4000" b="1">
                <a:solidFill>
                  <a:srgbClr val="800080"/>
                </a:solidFill>
              </a:rPr>
              <a:t>ớc của vua Mi-</a:t>
            </a:r>
            <a:r>
              <a:rPr lang="vi-VN" sz="4000" b="1">
                <a:solidFill>
                  <a:srgbClr val="800080"/>
                </a:solidFill>
              </a:rPr>
              <a:t>đ</a:t>
            </a:r>
            <a:r>
              <a:rPr lang="en-GB" sz="4000" b="1">
                <a:solidFill>
                  <a:srgbClr val="800080"/>
                </a:solidFill>
              </a:rPr>
              <a:t>át.</a:t>
            </a:r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4711700" y="3263900"/>
            <a:ext cx="3403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u="sng">
                <a:solidFill>
                  <a:srgbClr val="333399"/>
                </a:solidFill>
              </a:rPr>
              <a:t>Nội dung:</a:t>
            </a:r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25475" y="1028700"/>
            <a:ext cx="2916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CC"/>
                </a:solidFill>
              </a:rPr>
              <a:t>Luyện </a:t>
            </a:r>
            <a:r>
              <a:rPr lang="vi-VN" sz="3600" b="1" u="sng">
                <a:solidFill>
                  <a:srgbClr val="6600CC"/>
                </a:solidFill>
              </a:rPr>
              <a:t>đ</a:t>
            </a:r>
            <a:r>
              <a:rPr lang="en-GB" sz="3600" b="1" u="sng">
                <a:solidFill>
                  <a:srgbClr val="6600CC"/>
                </a:solidFill>
              </a:rPr>
              <a:t>ọc</a:t>
            </a:r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0" y="1598613"/>
            <a:ext cx="3659188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1. Đọc </a:t>
            </a:r>
            <a:r>
              <a:rPr lang="vi-VN" sz="3200" b="1" i="1" u="sng">
                <a:solidFill>
                  <a:schemeClr val="bg2"/>
                </a:solidFill>
              </a:rPr>
              <a:t>đ</a:t>
            </a:r>
            <a:r>
              <a:rPr lang="en-GB" sz="3200" b="1" i="1" u="sng">
                <a:solidFill>
                  <a:schemeClr val="bg2"/>
                </a:solidFill>
              </a:rPr>
              <a:t>úng:</a:t>
            </a:r>
            <a:r>
              <a:rPr lang="en-GB" sz="3200" b="1" i="1" u="sng"/>
              <a:t> </a:t>
            </a:r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556125" y="1889125"/>
            <a:ext cx="3175" cy="4770438"/>
          </a:xfrm>
          <a:prstGeom prst="line">
            <a:avLst/>
          </a:prstGeom>
          <a:noFill/>
          <a:ln w="9525">
            <a:solidFill>
              <a:schemeClr val="bg2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5299075" y="1012825"/>
            <a:ext cx="36179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GB" sz="3600" b="1" u="sng">
                <a:solidFill>
                  <a:srgbClr val="6600CC"/>
                </a:solidFill>
              </a:rPr>
              <a:t>Tìm hiểu bài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0" y="2168525"/>
            <a:ext cx="47180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>
                <a:solidFill>
                  <a:srgbClr val="FF6600"/>
                </a:solidFill>
              </a:rPr>
              <a:t>Đi-ô-ni-dốt, Mi-</a:t>
            </a:r>
            <a:r>
              <a:rPr lang="vi-VN" sz="3200" b="1">
                <a:solidFill>
                  <a:srgbClr val="FF6600"/>
                </a:solidFill>
              </a:rPr>
              <a:t>đ</a:t>
            </a:r>
            <a:r>
              <a:rPr lang="en-GB" sz="3200" b="1">
                <a:solidFill>
                  <a:srgbClr val="FF6600"/>
                </a:solidFill>
              </a:rPr>
              <a:t>át, Pác-tôn</a:t>
            </a:r>
          </a:p>
        </p:txBody>
      </p:sp>
      <p:sp>
        <p:nvSpPr>
          <p:cNvPr id="10251" name="Text Box 11"/>
          <p:cNvSpPr txBox="1">
            <a:spLocks noChangeArrowheads="1"/>
          </p:cNvSpPr>
          <p:nvPr/>
        </p:nvSpPr>
        <p:spPr bwMode="auto">
          <a:xfrm>
            <a:off x="0" y="3333750"/>
            <a:ext cx="3887788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 i="1" u="sng">
                <a:solidFill>
                  <a:schemeClr val="bg2"/>
                </a:solidFill>
              </a:rPr>
              <a:t>2. Đọc diễn cảm</a:t>
            </a:r>
          </a:p>
        </p:txBody>
      </p:sp>
      <p:sp>
        <p:nvSpPr>
          <p:cNvPr id="10252" name="Text Box 12"/>
          <p:cNvSpPr txBox="1">
            <a:spLocks noChangeArrowheads="1"/>
          </p:cNvSpPr>
          <p:nvPr/>
        </p:nvSpPr>
        <p:spPr bwMode="auto">
          <a:xfrm>
            <a:off x="4559300" y="1571625"/>
            <a:ext cx="43561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1" hangingPunct="1">
              <a:spcBef>
                <a:spcPct val="50000"/>
              </a:spcBef>
              <a:tabLst>
                <a:tab pos="53975" algn="l"/>
                <a:tab pos="174625" algn="l"/>
                <a:tab pos="228600" algn="l"/>
              </a:tabLst>
            </a:pPr>
            <a:r>
              <a:rPr lang="en-GB" sz="3200" b="1" i="1" u="sng">
                <a:solidFill>
                  <a:schemeClr val="bg2"/>
                </a:solidFill>
              </a:rPr>
              <a:t>Từ</a:t>
            </a:r>
            <a:r>
              <a:rPr lang="en-GB" sz="3200" b="1" i="1" u="sng"/>
              <a:t> </a:t>
            </a:r>
            <a:r>
              <a:rPr lang="en-GB" sz="3200" b="1" i="1" u="sng">
                <a:solidFill>
                  <a:schemeClr val="bg2"/>
                </a:solidFill>
              </a:rPr>
              <a:t>ngữ</a:t>
            </a:r>
          </a:p>
        </p:txBody>
      </p:sp>
      <p:sp>
        <p:nvSpPr>
          <p:cNvPr id="193549" name="Text Box 13"/>
          <p:cNvSpPr txBox="1">
            <a:spLocks noChangeArrowheads="1"/>
          </p:cNvSpPr>
          <p:nvPr/>
        </p:nvSpPr>
        <p:spPr bwMode="auto">
          <a:xfrm>
            <a:off x="4598988" y="2190750"/>
            <a:ext cx="3887787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GB" sz="3200" b="1">
                <a:solidFill>
                  <a:srgbClr val="FF6600"/>
                </a:solidFill>
              </a:rPr>
              <a:t>quả nhiên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35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935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3549" grpId="0"/>
    </p:bldLst>
  </p:timing>
</p:sld>
</file>

<file path=ppt/theme/theme1.xml><?xml version="1.0" encoding="utf-8"?>
<a:theme xmlns:a="http://schemas.openxmlformats.org/drawingml/2006/main" name="Clouds">
  <a:themeElements>
    <a:clrScheme name="Clouds 1">
      <a:dk1>
        <a:srgbClr val="4D4D4D"/>
      </a:dk1>
      <a:lt1>
        <a:srgbClr val="FFFFFF"/>
      </a:lt1>
      <a:dk2>
        <a:srgbClr val="0000A4"/>
      </a:dk2>
      <a:lt2>
        <a:srgbClr val="B7E7FF"/>
      </a:lt2>
      <a:accent1>
        <a:srgbClr val="0099CC"/>
      </a:accent1>
      <a:accent2>
        <a:srgbClr val="00CC99"/>
      </a:accent2>
      <a:accent3>
        <a:srgbClr val="AAAACF"/>
      </a:accent3>
      <a:accent4>
        <a:srgbClr val="DADADA"/>
      </a:accent4>
      <a:accent5>
        <a:srgbClr val="AACAE2"/>
      </a:accent5>
      <a:accent6>
        <a:srgbClr val="00B98A"/>
      </a:accent6>
      <a:hlink>
        <a:srgbClr val="FFCC00"/>
      </a:hlink>
      <a:folHlink>
        <a:srgbClr val="EE941C"/>
      </a:folHlink>
    </a:clrScheme>
    <a:fontScheme name="Clou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ouds 1">
        <a:dk1>
          <a:srgbClr val="4D4D4D"/>
        </a:dk1>
        <a:lt1>
          <a:srgbClr val="FFFFFF"/>
        </a:lt1>
        <a:dk2>
          <a:srgbClr val="0000A4"/>
        </a:dk2>
        <a:lt2>
          <a:srgbClr val="B7E7FF"/>
        </a:lt2>
        <a:accent1>
          <a:srgbClr val="0099CC"/>
        </a:accent1>
        <a:accent2>
          <a:srgbClr val="00CC99"/>
        </a:accent2>
        <a:accent3>
          <a:srgbClr val="AAAACF"/>
        </a:accent3>
        <a:accent4>
          <a:srgbClr val="DADADA"/>
        </a:accent4>
        <a:accent5>
          <a:srgbClr val="AACAE2"/>
        </a:accent5>
        <a:accent6>
          <a:srgbClr val="00B98A"/>
        </a:accent6>
        <a:hlink>
          <a:srgbClr val="FFCC00"/>
        </a:hlink>
        <a:folHlink>
          <a:srgbClr val="EE941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2">
        <a:dk1>
          <a:srgbClr val="000066"/>
        </a:dk1>
        <a:lt1>
          <a:srgbClr val="FFFFFF"/>
        </a:lt1>
        <a:dk2>
          <a:srgbClr val="00A2DC"/>
        </a:dk2>
        <a:lt2>
          <a:srgbClr val="FFFFFF"/>
        </a:lt2>
        <a:accent1>
          <a:srgbClr val="0079A4"/>
        </a:accent1>
        <a:accent2>
          <a:srgbClr val="33CCCC"/>
        </a:accent2>
        <a:accent3>
          <a:srgbClr val="AACEEB"/>
        </a:accent3>
        <a:accent4>
          <a:srgbClr val="DADADA"/>
        </a:accent4>
        <a:accent5>
          <a:srgbClr val="AABECF"/>
        </a:accent5>
        <a:accent6>
          <a:srgbClr val="2DB9B9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3">
        <a:dk1>
          <a:srgbClr val="010199"/>
        </a:dk1>
        <a:lt1>
          <a:srgbClr val="FFFFFF"/>
        </a:lt1>
        <a:dk2>
          <a:srgbClr val="000092"/>
        </a:dk2>
        <a:lt2>
          <a:srgbClr val="CCFFFF"/>
        </a:lt2>
        <a:accent1>
          <a:srgbClr val="66CCFF"/>
        </a:accent1>
        <a:accent2>
          <a:srgbClr val="2EBDBA"/>
        </a:accent2>
        <a:accent3>
          <a:srgbClr val="AAAAC7"/>
        </a:accent3>
        <a:accent4>
          <a:srgbClr val="DADADA"/>
        </a:accent4>
        <a:accent5>
          <a:srgbClr val="B8E2FF"/>
        </a:accent5>
        <a:accent6>
          <a:srgbClr val="29ABA8"/>
        </a:accent6>
        <a:hlink>
          <a:srgbClr val="66FFFF"/>
        </a:hlink>
        <a:folHlink>
          <a:srgbClr val="CC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4">
        <a:dk1>
          <a:srgbClr val="000000"/>
        </a:dk1>
        <a:lt1>
          <a:srgbClr val="FFFFFF"/>
        </a:lt1>
        <a:dk2>
          <a:srgbClr val="006A67"/>
        </a:dk2>
        <a:lt2>
          <a:srgbClr val="FFFFCC"/>
        </a:lt2>
        <a:accent1>
          <a:srgbClr val="33CCCC"/>
        </a:accent1>
        <a:accent2>
          <a:srgbClr val="6D6FC7"/>
        </a:accent2>
        <a:accent3>
          <a:srgbClr val="AAB9B8"/>
        </a:accent3>
        <a:accent4>
          <a:srgbClr val="DADADA"/>
        </a:accent4>
        <a:accent5>
          <a:srgbClr val="ADE2E2"/>
        </a:accent5>
        <a:accent6>
          <a:srgbClr val="6264B4"/>
        </a:accent6>
        <a:hlink>
          <a:srgbClr val="00FFFF"/>
        </a:hlink>
        <a:folHlink>
          <a:srgbClr val="00CC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5">
        <a:dk1>
          <a:srgbClr val="4D4D4D"/>
        </a:dk1>
        <a:lt1>
          <a:srgbClr val="FFFFFF"/>
        </a:lt1>
        <a:dk2>
          <a:srgbClr val="650BB7"/>
        </a:dk2>
        <a:lt2>
          <a:srgbClr val="FFFFFF"/>
        </a:lt2>
        <a:accent1>
          <a:srgbClr val="FF66FF"/>
        </a:accent1>
        <a:accent2>
          <a:srgbClr val="666699"/>
        </a:accent2>
        <a:accent3>
          <a:srgbClr val="B8AAD8"/>
        </a:accent3>
        <a:accent4>
          <a:srgbClr val="DADADA"/>
        </a:accent4>
        <a:accent5>
          <a:srgbClr val="FFB8FF"/>
        </a:accent5>
        <a:accent6>
          <a:srgbClr val="5C5C8A"/>
        </a:accent6>
        <a:hlink>
          <a:srgbClr val="E9E9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6">
        <a:dk1>
          <a:srgbClr val="FFFFFF"/>
        </a:dk1>
        <a:lt1>
          <a:srgbClr val="FFFFFF"/>
        </a:lt1>
        <a:dk2>
          <a:srgbClr val="005000"/>
        </a:dk2>
        <a:lt2>
          <a:srgbClr val="DCEAAE"/>
        </a:lt2>
        <a:accent1>
          <a:srgbClr val="99CC00"/>
        </a:accent1>
        <a:accent2>
          <a:srgbClr val="6F801A"/>
        </a:accent2>
        <a:accent3>
          <a:srgbClr val="AAB3AA"/>
        </a:accent3>
        <a:accent4>
          <a:srgbClr val="DADADA"/>
        </a:accent4>
        <a:accent5>
          <a:srgbClr val="CAE2AA"/>
        </a:accent5>
        <a:accent6>
          <a:srgbClr val="647316"/>
        </a:accent6>
        <a:hlink>
          <a:srgbClr val="FFFFCC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7">
        <a:dk1>
          <a:srgbClr val="4F4F77"/>
        </a:dk1>
        <a:lt1>
          <a:srgbClr val="FFFFFF"/>
        </a:lt1>
        <a:dk2>
          <a:srgbClr val="7979A5"/>
        </a:dk2>
        <a:lt2>
          <a:srgbClr val="F3F3FF"/>
        </a:lt2>
        <a:accent1>
          <a:srgbClr val="5D5D8B"/>
        </a:accent1>
        <a:accent2>
          <a:srgbClr val="66CCFF"/>
        </a:accent2>
        <a:accent3>
          <a:srgbClr val="BEBECF"/>
        </a:accent3>
        <a:accent4>
          <a:srgbClr val="DADADA"/>
        </a:accent4>
        <a:accent5>
          <a:srgbClr val="B6B6C4"/>
        </a:accent5>
        <a:accent6>
          <a:srgbClr val="5CB9E7"/>
        </a:accent6>
        <a:hlink>
          <a:srgbClr val="CCECFF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ouds 8">
        <a:dk1>
          <a:srgbClr val="000000"/>
        </a:dk1>
        <a:lt1>
          <a:srgbClr val="B9B9B9"/>
        </a:lt1>
        <a:dk2>
          <a:srgbClr val="8A8472"/>
        </a:dk2>
        <a:lt2>
          <a:srgbClr val="4D4D4D"/>
        </a:lt2>
        <a:accent1>
          <a:srgbClr val="EDEEE2"/>
        </a:accent1>
        <a:accent2>
          <a:srgbClr val="7FAA7E"/>
        </a:accent2>
        <a:accent3>
          <a:srgbClr val="D9D9D9"/>
        </a:accent3>
        <a:accent4>
          <a:srgbClr val="000000"/>
        </a:accent4>
        <a:accent5>
          <a:srgbClr val="F4F5EE"/>
        </a:accent5>
        <a:accent6>
          <a:srgbClr val="729A72"/>
        </a:accent6>
        <a:hlink>
          <a:srgbClr val="008000"/>
        </a:hlink>
        <a:folHlink>
          <a:srgbClr val="9894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ouds 9">
        <a:dk1>
          <a:srgbClr val="000000"/>
        </a:dk1>
        <a:lt1>
          <a:srgbClr val="FEA24E"/>
        </a:lt1>
        <a:dk2>
          <a:srgbClr val="CC6600"/>
        </a:dk2>
        <a:lt2>
          <a:srgbClr val="808080"/>
        </a:lt2>
        <a:accent1>
          <a:srgbClr val="FBEECD"/>
        </a:accent1>
        <a:accent2>
          <a:srgbClr val="ECD044"/>
        </a:accent2>
        <a:accent3>
          <a:srgbClr val="FECEB2"/>
        </a:accent3>
        <a:accent4>
          <a:srgbClr val="000000"/>
        </a:accent4>
        <a:accent5>
          <a:srgbClr val="FDF5E3"/>
        </a:accent5>
        <a:accent6>
          <a:srgbClr val="D6BC3D"/>
        </a:accent6>
        <a:hlink>
          <a:srgbClr val="E42B00"/>
        </a:hlink>
        <a:folHlink>
          <a:srgbClr val="99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Curtain Call</Template>
  <TotalTime>1118</TotalTime>
  <Words>693</Words>
  <Application>Microsoft Office PowerPoint</Application>
  <PresentationFormat>On-screen Show (4:3)</PresentationFormat>
  <Paragraphs>97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Wingdings</vt:lpstr>
      <vt:lpstr>Clouds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</vt:vector>
  </TitlesOfParts>
  <Company>Hanoi - Amsterdam Shcool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THU HUONG</dc:creator>
  <cp:lastModifiedBy>CSTeam</cp:lastModifiedBy>
  <cp:revision>63</cp:revision>
  <dcterms:created xsi:type="dcterms:W3CDTF">2005-10-25T05:12:26Z</dcterms:created>
  <dcterms:modified xsi:type="dcterms:W3CDTF">2016-06-30T01:34:32Z</dcterms:modified>
</cp:coreProperties>
</file>